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422" r:id="rId3"/>
    <p:sldId id="407" r:id="rId4"/>
    <p:sldId id="408" r:id="rId5"/>
    <p:sldId id="409" r:id="rId6"/>
    <p:sldId id="411" r:id="rId7"/>
    <p:sldId id="281" r:id="rId8"/>
    <p:sldId id="423" r:id="rId9"/>
    <p:sldId id="424" r:id="rId10"/>
    <p:sldId id="410" r:id="rId11"/>
    <p:sldId id="412" r:id="rId12"/>
    <p:sldId id="414" r:id="rId13"/>
    <p:sldId id="413" r:id="rId14"/>
    <p:sldId id="415" r:id="rId15"/>
    <p:sldId id="426" r:id="rId16"/>
    <p:sldId id="427" r:id="rId17"/>
    <p:sldId id="428" r:id="rId18"/>
    <p:sldId id="429" r:id="rId19"/>
    <p:sldId id="430" r:id="rId20"/>
    <p:sldId id="432" r:id="rId21"/>
    <p:sldId id="431" r:id="rId22"/>
    <p:sldId id="43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66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3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19T05:11:45.820"/>
    </inkml:context>
    <inkml:brush xml:id="br0">
      <inkml:brushProperty name="height" value="0.053" units="cm"/>
      <inkml:brushProperty name="color" value="#FF0000"/>
    </inkml:brush>
  </inkml:definitions>
  <inkml:trace contextRef="#ctx0" brushRef="#br0">19688 6400 7499,'4'-9'1638,"1"1"-1269,-1 5 671,-4-8-776,0 10 0,0 1 0,0 8 0,0 3 0,0 3 0,0 3 49,0 3 1,0 4 0,0 3 0,0 3 0,0 5-147,0-1 1,0 4-1,0 2 1,0-2 0,-2 2-98,-2-1 1,3-5 0,-3-4 0,2-2-36,2-5 0,0-6 0,0 0 98,0-4 0,0-7 1,0-8-400,0-9 1,0-8 0,0-10 0,0-7-31,0-8 1,4-1-1,2-8 1,1 5-55,2 3 1,2 9 0,2 0 0,-1 4 0,1 6 205,-1 4 0,5 0 1,-1 6-1,-1 0 1,-1 3 204,-1 0 0,-1 5 0,0 1 1,2 2-82,3 2 0,-4 1 0,4 2 29,-3 0 0,-3 6 0,-2 4 0,-2 3 48,-1 4 1,-3 5-1,-8-3 1,-3 2-1,-4 0 303,-5 1 1,2-3-1,-6 0 1,1 0-177,0 1 0,-2-5 0,6 1 0,1-2 0,1-1 475,1-1 0,7 2 0,1 1 0,4 2-290,1-2 0,1 4 1,5 0-1,5 2 1,6 0-11,2 1 0,2-4 0,3-1 0,1 0-191,0 0 0,0-1 0,0-3 0,-1-2 0,1-2-466,0-1 1,-4-5 0,-2 1 0,-1-2 0,-3-2-201,-1 0 0,2-6 1,0-2-1,-4-3-5302,-2-1 5800,-8-6 0,4-2 0,-6-5 0</inkml:trace>
  <inkml:trace contextRef="#ctx0" brushRef="#br0" timeOffset="2">18621 9897 7888,'0'-8'410,"-1"1"0,-2 0-45,-1 0 1,0 6-1,4 1 1,0 7-1,0 5-159,0 5 0,0 2 0,0 6 1,1 1-1,2 1-68,1 2 1,4 4 0,-2-4-1,-1-1-267,1-2 1,0-1 0,-4-2 0,2-2 0,-1-4-1256,-1-4 0,2-4 644,0-1 1,0-12 0,-4-3 739,0-7 0,-6-13 0,0 0 0</inkml:trace>
  <inkml:trace contextRef="#ctx0" brushRef="#br0" timeOffset="3.01">18522 9798 7378,'-12'-6'434,"5"5"1,3-5-146,8 6 1,4 2 0,7 2-86,2 4 0,10 3 0,2 3 0,6 1 0,3 3-23,4 1 0,-2 6 0,4 6 0,-1-1 0,-5 2-142,-3-1 0,-6 4 0,-9 3 0,-5 1 57,-5-3 0,-7-6 0,-12 2 0,-10-1 1,-11-2 461,-11-2 0,-12 0 0,-6-8 0,-5 1-367,-2-4 1,31-10-1,-1-2 1,0 0-1,1-1 1,0 0-1,-1-1 1,0 0 0,0-1-533,-34 0 0,10-1 1,2-1-1,9-2-193,7-1 1,4 0 533,13 4 0,-2 0 0,7 0 0</inkml:trace>
  <inkml:trace contextRef="#ctx0" brushRef="#br0" timeOffset="4.01">14986 10530 5995,'7'-6'0,"0"3"168,-3-5 0,-1 5 0,5-2 0,2-1 0,1-1 191,1 0 1,-3-2-1,-1 3 1,2 1-1,-1-2 1,1 1 220,-2 1 0,-5-5-352,1 2 1,-4-2 0,-4 2 0,-6 4-241,-5 3 0,-6 1 0,-8 0 0,-4 1 0,-1 3 109,1 4 1,-7 9 0,4 2-1,2 3-37,3 3 1,6-7 0,5 7 0,5-2 0,5 1 24,6 0 1,4 1 0,4-1 0,6-2-122,5-2 0,5-3 0,8 2 0,2-1 0,1-4-282,-1-4 0,4-1 0,0-5 0,0-1-301,-1-2 0,2-1 0,-7 0 0,1-2 269,2-7 1,-5 1-1,3-10 1,-3 0-1,-1-2 270,0-4 1,0-1 0,1 1 0,1-3 305,2-2 1,-4 7 0,-4-1 0,-1 4 0,0 4 808,-4 1 0,-2 3-640,-2 2 0,-6 5 1,-7 8-1,-9 5-88,-5 2 1,-11 7 0,-1 2-1,-3 4-133,-4 1 1,-2 4 0,-1 1-1,-1 0-185,1 0 1,1 5 0,2-3-1,2 1 1,2-2-11,2 0 1,7-4 0,5-5 0,4-2-485,3-2 1,5-7-1,10-7 266,6-3 1,7-2-1,9-3 1,2-6 158,2-5 1,0 1-1,2-3 1,-2 2 14,-2-1 1,-2 3-1,-6 0 1,-3 4 388,-1 4 0,-7 2 1,-7 7-71,-2 4 1,-8 9 0,-2 2-1,-3 2 1,-2 0-240,1 1 1,0 1 0,-1 2-1,2 0-167,3-1 1,-2 0-1,6-2 1,0-3-1,0 1-677,0-1 0,-1-8 1,7 0-1,2-4 829,4-4 0,9-2 0,2-1 0</inkml:trace>
  <inkml:trace contextRef="#ctx0" brushRef="#br0" timeOffset="4.07">15359 11162 7823,'20'-12'0,"0"-1"0,-3 0 0,-1-1 409,-3 1 1,4-2-85,-1 7 1,-6 2 0,-10 2 0,-8 6 0,-6 5-122,-2 5 1,-2 4 0,2 0-1,0 0 1,1 1-334,1 1 1,6-3-1,1 4 1,1-1 95,4-3 1,2-2 0,4-4-1,4-2-413,3-1 0,7-2 1,1-6-1,3-3 1,0-6 280,0-4 1,3-3 0,-8 3 0,-2-3 313,-1-2 0,-2 1 1,-1-3-1,-3 3-58,-4 1 0,-1 1 0,0 5 55,1-1 1,0 9-159,-4 8 0,-4-1 1,0 10-1,1-2-92,2 0 0,1 2 1,0 3-1,0 0 1,1-1 27,3-1 1,-1-1 0,4-1-1,0 0 119,0 1 0,-4-1 0,1 1 0,-3-1 101,-1 0 1,0 1 0,0 1 0,0 1 0,-1 1 189,-3-1 0,1 3 0,-5-1 0,-2-2-28,-1-1 1,3-3 0,1-2-211,1 0 1,2-8-134,4-1 1,6-5 0,3-8 0,6 1-208,6-1 0,2-3 0,4-2 0,0 0 0,2-1-60,-1-1 0,-3 7 0,-3-1 0,-3 6-97,-1 2 1,3 2 0,-5 4-1,-1 1 143,-1 3 1,-7 3 0,-2 6 0,0-1 257,-1 1 0,5-1 0,-2 0 0</inkml:trace>
  <inkml:trace contextRef="#ctx0" brushRef="#br0" timeOffset="5.07">16016 11472 7338,'7'-12'-606,"-2"3"0,-5 1 742,0-1 0,-1-1 0,-3 2 0,-6 4 1,-5 2 598,-6 2 0,-6 6 0,-3 3 0,-1 6 0,0 6-616,-1 3 1,4 5 0,1-1 0,5 0-116,5-2 0,5-5 0,3-2 0,7-1-270,4-3 0,8-7 0,11-3 0,8-5-365,5-5 1,5-1-1,3-8 1,7-3 295,3-3 1,3-4 0,-1-2 0,1-2 334,-2 0 0,0-1 0,-10 5 0,-4 5 0,-10 5 273,-10 4 0,-7 9 0,-5 2 794,-7 10 1,-11 9 0,-10 9-1,-5 5 1,-5 5-522,-7 2 1,-2 5 0,2-4-1,-2 2-1559,-2 3 1,17-21 0,-1 1 1012,1 0 0,1-1 0,-23 23 0,4-7 0</inkml:trace>
  <inkml:trace contextRef="#ctx0" brushRef="#br0" timeOffset="6.07">18534 4242 5819,'-6'0'577,"0"0"-223,6 0 0,0-2 621,0-2 42,0 3-697,0-5 0,0 8 1,0 2-79,0 4 1,-4-1-1,0 1-15,1 2 1,2-3-101,1 1 1,0-4-11,0 4 1,0-4 0,0 5-113,0 0 0,1 1 1,2 0-1,1-2 0,-1 2 20,-2 1 1,-1 5 0,0 1-1,0-2-8,0-1 1,0-1 0,0 3 0,0 0-5,0-1 1,0-1-1,0-2 1,0 1-68,0-1 1,0-3-1,0-1 100,0 1 49,0-3-66,0-1 1,1-5-26,4 0 0,-3 0-47,7 0 1,-5 2 34,4 2 0,-4-3 0,4 3 19,2-2 0,-3-2 0,1 0 1,2 0 18,1 0 0,1 0 1,2 0-1,1 0 1,2 0 115,-2 0 0,4 0 0,2 0 0,1 0 7,-1 0 0,2-2 0,-4 0 1,2-2-122,0 1 0,-6 1 0,1 2 1,-2-1-21,-1-3 0,-1 3 1,0-4-44,1 4-187,-1 1 122,1 0 1,-5 0 0,0 0-166,2 0 1,-3 0-283,1 0 0,0 0 0,5-1-2441,-1-3 2984,1 2 0,-1-14 0,0 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4:29.7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225 86 11056 0 0,'0'-3'221'0'0,"-1"-1"0"0"0,1 1 1 0 0,-1-1-1 0 0,0 0 0 0 0,0 1 1 0 0,0-1-1 0 0,0 1 0 0 0,-1 0 1 0 0,1-1-1 0 0,-1 1 1 0 0,0 0-1 0 0,-4-5 0 0 0,-19-18 5757 0 0,23 25-5782 0 0,0 0 0 0 0,0 0 0 0 0,0 0 0 0 0,0 0 0 0 0,0 0 0 0 0,0 1 0 0 0,0-1 0 0 0,0 1 0 0 0,-1 0 0 0 0,-1 0 0 0 0,-11-3 676 0 0,12 3-787 0 0,1-1 0 0 0,-1 1 0 0 0,1 0-1 0 0,-1 0 1 0 0,0 1 0 0 0,1-1 0 0 0,-1 0-1 0 0,0 1 1 0 0,1 0 0 0 0,-1-1 0 0 0,1 1-1 0 0,-1 0 1 0 0,1 0 0 0 0,0 1 0 0 0,-5 2-1 0 0,2-1-5 0 0,-2 0-50 0 0,1 1 1 0 0,-1 1-1 0 0,1-1 0 0 0,1 1 1 0 0,-1 0-1 0 0,1 0 0 0 0,0 1 1 0 0,0 0-1 0 0,-5 7 0 0 0,6-8-80 0 0,1 1 0 0 0,0-1 1 0 0,0 1-1 0 0,0 0 0 0 0,0 0 0 0 0,1 0 0 0 0,0 0 0 0 0,1 0 0 0 0,-1 1 0 0 0,1-1 0 0 0,0 10 1 0 0,1-3-120 0 0,-1 0-59 0 0,2 0 0 0 0,-1 0 0 0 0,6 25 0 0 0,-3-24 59 0 0,-1-4 20 0 0,0-1-1 0 0,1 0 1 0 0,0 0-1 0 0,1 0 0 0 0,-1 0 1 0 0,8 11-1 0 0,-4-8-31 0 0,-5-9 139 0 0,-1-1 0 0 0,0 1 0 0 0,1-1 0 0 0,-1 1 0 0 0,1-1 1 0 0,0 0-1 0 0,0 1 0 0 0,0-1 0 0 0,0 0 0 0 0,0 0 0 0 0,1 0 0 0 0,-1-1 0 0 0,0 1 0 0 0,1-1 0 0 0,-1 1 0 0 0,4 0 0 0 0,-4-1 16 0 0,0-1 0 0 0,0 1 1 0 0,-1-1 0 0 0,1 1-1 0 0,0 0 1 0 0,-1-1-1 0 0,1 1 1 0 0,-1 0-1 0 0,1 0 1 0 0,1 1-1 0 0,1-2-101 0 0,0-1 108 0 0,-1 0 1 0 0,1-1-1 0 0,0 0 0 0 0,-1 0 0 0 0,1 0 0 0 0,5-4 0 0 0,-8 5 22 0 0,0 0 0 0 0,0 0-1 0 0,0-1 1 0 0,-1 1 0 0 0,1 0 0 0 0,0 0-1 0 0,-1-1 1 0 0,1 1 0 0 0,0 0-1 0 0,-1-1 1 0 0,1-1 0 0 0,4-11 4 0 0,4-7 156 0 0,-2 0-1 0 0,0-1 0 0 0,-1 0 1 0 0,-1 0-1 0 0,4-45 0 0 0,-2 19 151 0 0,-4 31 223 0 0,2-35 992 0 0,-4 66-1253 0 0,8 41-334 0 0,-6-30 76 0 0,2 1-1 0 0,0-1 0 0 0,14 38 1 0 0,-3-20 36 0 0,-9-22-410 0 0,18 37 1 0 0,-13-33-354 0 0,-10-19 281 0 0,1 0 1 0 0,-1 0-1 0 0,1-1 1 0 0,1 1 0 0 0,-1-1-1 0 0,1 1 1 0 0,4 4-1 0 0,-1-4-1594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4:30.1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0 152 11976 0 0,'5'17'546'0'0,"-4"-14"-10"0"0,0 10-322 0 0,4 3 171 0 0,-4-14-288 0 0,-1-1 0 0 0,1 1 0 0 0,0 0 1 0 0,-1-1-1 0 0,1 1 0 0 0,-1 0 0 0 0,0-1 1 0 0,0 1-1 0 0,0 0 0 0 0,0 0 1 0 0,0-1-1 0 0,0 1 0 0 0,0 0 0 0 0,-1 3 1 0 0,0-3 128 0 0,1 1 1 0 0,-1-1-1 0 0,1 1 1 0 0,-1 0-1 0 0,1-1 1 0 0,0 1-1 0 0,0 0 1 0 0,0-1 0 0 0,1 1-1 0 0,-1 0 1 0 0,1-1-1 0 0,0 4 1 0 0,1 12 1135 0 0,-2-15-1180 0 0,0-1 0 0 0,0 1 0 0 0,0-1 0 0 0,0 1 0 0 0,1-1 0 0 0,-1 1 0 0 0,1-1 0 0 0,0 0 0 0 0,-1 1 0 0 0,3 2 0 0 0,17 51 1762 0 0,-5-21-2239 0 0,-14-33 598 0 0,0-58 151 0 0,-2 43-444 0 0,1 0 0 0 0,2-16 0 0 0,0-8-190 0 0,0 14 145 0 0,1 0-1 0 0,9-40 1 0 0,-11 61 35 0 0,1-11 47 0 0,1 1 0 0 0,1-1 0 0 0,0 1 0 0 0,1 0 0 0 0,0 0-1 0 0,9-14 1 0 0,-12 23-11 0 0,0 0 0 0 0,0 1 0 0 0,1-1 0 0 0,-1 1 0 0 0,1-1 0 0 0,-1 1 0 0 0,1 0 0 0 0,0 0 0 0 0,0 1 0 0 0,6-4 0 0 0,12-3-1353 0 0,1 2-3960 0 0,-19 5 4133 0 0,18-4-5993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4:30.5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189 0 15552 0 0,'0'0'1407'0'0,"-1"0"-1161"0"0,-8 0 1046 0 0,-1 0 0 0 0,0 1 0 0 0,1 0 0 0 0,-16 4 0 0 0,21-4-1130 0 0,-1 1 0 0 0,1-1 0 0 0,0 1 0 0 0,0 1 0 0 0,0-1 0 0 0,1 1 0 0 0,-1-1 0 0 0,1 1 0 0 0,-1 0 0 0 0,-5 6 0 0 0,-1 2-24 0 0,1 1-1 0 0,-1 0 0 0 0,-7 13 0 0 0,13-18-131 0 0,1 1-1 0 0,-1-1 0 0 0,1 1 1 0 0,1 0-1 0 0,-1 0 1 0 0,1 0-1 0 0,-1 10 0 0 0,1-4-5 0 0,0-4-9 0 0,1 0 0 0 0,0 0 1 0 0,1 0-1 0 0,-1 0 0 0 0,4 19 0 0 0,-2-22 1 0 0,2 9-77 0 0,8 21 0 0 0,-9-32 65 0 0,0 0 0 0 0,0 0 0 0 0,1 0 0 0 0,0-1 0 0 0,0 1 0 0 0,0-1 0 0 0,0 0 0 0 0,5 5 1 0 0,2 0-1 0 0,0 0 0 0 0,1-1 0 0 0,0 0 0 0 0,1-1 0 0 0,0 0 0 0 0,0 0 1 0 0,1-1-1 0 0,14 4 0 0 0,-6-3 42 0 0,1-1 0 0 0,0-1 0 0 0,0-1 0 0 0,27 2 1 0 0,-31-5-117 0 0,-1-1 1 0 0,1 0-1 0 0,0-2 1 0 0,-1 0-1 0 0,1 0 1 0 0,-1-2-1 0 0,0 0 1 0 0,0-1-1 0 0,0-1 1 0 0,28-14 0 0 0,-18 2-1234 0 0,-1-7-4473 0 0,-1-2-1694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4:25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 0 15200 0 0,'-38'6'672'0'0,"23"-6"143"0"0,-3 0-655 0 0,2 0-160 0 0,6 0 0 0 0,-5-6 0 0 0,3 12 144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5:14.6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1 123 13848 0 0,'0'0'1489'0'0,"0"1"-1409"0"0,1 0-85 0 0,3 13 40 0 0,-5 3-522 0 0,1-16 497 0 0,0 0 1 0 0,1 0 0 0 0,-1 0 0 0 0,1 0 0 0 0,0-1 0 0 0,-1 1 0 0 0,1 0 0 0 0,-1 0 0 0 0,1 0 0 0 0,0-1 0 0 0,0 1 0 0 0,0 0 0 0 0,1 1 13 0 0,1 0 92 0 0,-1 0 0 0 0,1 1 1 0 0,0-1-1 0 0,0 0 0 0 0,0 0 0 0 0,0-1 0 0 0,0 1 0 0 0,7 1 0 0 0,0 2 21 0 0,-6-3-45 0 0,1 0 0 0 0,0-1 0 0 0,0 1 0 0 0,0-1 1 0 0,0 0-1 0 0,6 0 0 0 0,19 4 316 0 0,12 5-45 0 0,1-3 0 0 0,45 3-1 0 0,-73-8-324 0 0,195 2 698 0 0,-145-4-456 0 0,200-13 146 0 0,-90 3-305 0 0,129-5 167 0 0,-6 1 229 0 0,66 6 28 0 0,-137 4-254 0 0,19-2-39 0 0,-119 3-138 0 0,80-5 44 0 0,102-5-83 0 0,127-10 194 0 0,-46 9 299 0 0,-109 4-104 0 0,-129 8-204 0 0,-10 0 32 0 0,87 0 72 0 0,-124 3-160 0 0,7-7-28 0 0,-41 11-95 0 0,-3 0-15 0 0,-20 0 27 0 0,-33-3-96 0 0,25 1 0 0 0,-37-3-109 0 0,-71-58-4988 0 0,14 8 3350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5:19.0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46 193 3224 0 0,'-45'-19'9198'0'0,"52"16"-8960"0"0,0 1 0 0 0,1 0 0 0 0,-1 0 0 0 0,1 0 0 0 0,-1 1 0 0 0,1 1 0 0 0,0-1 0 0 0,12 1 0 0 0,11-1 276 0 0,19-1 262 0 0,69 4 0 0 0,-46 2-490 0 0,-15-2-124 0 0,65 11-1 0 0,125 20-161 0 0,121 14 0 0 0,-186-20 0 0 0,6-3 2 0 0,200 31 143 0 0,-10 4 196 0 0,58-2-365 0 0,-24-23 304 0 0,-203-25-280 0 0,-151-8-2 0 0,-38-2 7 0 0,1 2 0 0 0,28 3-1 0 0,-37-1 11 0 0,-6-2-35 0 0,0 0 0 0 0,1 0 0 0 0,-1-1 0 0 0,12 0 0 0 0,-31-9-235 0 0,1 4 193 0 0,-1 1-1 0 0,-21-5 1 0 0,9 3 40 0 0,-7-2-52 0 0,-39-3 1 0 0,1 0 69 0 0,-202-29-63 0 0,49 10 70 0 0,60 14-3 0 0,52 7 0 0 0,-184-31 0 0 0,67 17-17 0 0,46 6-38 0 0,-249-24 55 0 0,300 31 0 0 0,32-5 0 0 0,37 5 0 0 0,-27-4 126 0 0,-37-4 278 0 0,86 12-249 0 0,0-2 0 0 0,1-1 1 0 0,-50-20-1 0 0,69 22-52 0 0,-21-12 1 0 0,32 13-94 0 0,2 0-23 0 0,5 5-51 0 0,3 1 8 0 0,23 1 57 0 0,28 3-1 0 0,-49-3 9 0 0,0-1 0 0 0,1 0-1 0 0,-1 0 1 0 0,0 0-1 0 0,0-1 1 0 0,6-1-1 0 0,16-1 3 0 0,94-4 92 0 0,-83 4-89 0 0,39-11-14 0 0,19 0 44 0 0,-78 11-34 0 0,21-5 1 0 0,-19 3 25 0 0,31-2 1 0 0,86-1 121 0 0,-36 4-126 0 0,-13 2 11 0 0,-37-3 9 0 0,67-3 3 0 0,20 2 27 0 0,-95 4-58 0 0,-25 1 2 0 0,-1 1 0 0 0,1 0 0 0 0,18 3 0 0 0,59 10 212 0 0,-46-7-45 0 0,50 12 0 0 0,-63-10-120 0 0,16 4-2 0 0,32 10-71 0 0,-33-11 0 0 0,6 2 62 0 0,26 8 22 0 0,99 27-189 0 0,-39-12 448 0 0,-44-14-129 0 0,14 4-60 0 0,-15 3-116 0 0,77 27 4 0 0,-88-25-19 0 0,40 18 18 0 0,-50-18-33 0 0,-41-19 3 0 0,-1 3 1 0 0,-1 0-1 0 0,40 27 1 0 0,-54-31 21 0 0,22 11-1 0 0,4 1 31 0 0,35 16 15 0 0,-5-2-155 0 0,-59-29 98 0 0,1 0 1 0 0,28 8-1 0 0,-44-16-21 0 0,2 1 7 0 0,1 1 1 0 0,0-1-1 0 0,-1 1 0 0 0,1-1 1 0 0,-1 1-1 0 0,1 1 0 0 0,-1-1 1 0 0,0 0-1 0 0,5 5 0 0 0,-5-4-5 0 0,1-1 0 0 0,-1 0 0 0 0,1 1 0 0 0,0-1 0 0 0,0-1 0 0 0,0 1 0 0 0,0 0 0 0 0,0-1 0 0 0,0 0 0 0 0,8 1-1 0 0,-6-1 8 0 0,1 1 0 0 0,-1 0-1 0 0,0 0 1 0 0,9 4-1 0 0,47 23 26 0 0,-37-19 13 0 0,37 22 0 0 0,-49-24-25 0 0,1 0-1 0 0,17 6 0 0 0,-16-6-21 0 0,-4 2 0 0 0,28 33 64 0 0,-35-38-51 0 0,0-1 0 0 0,1 0 0 0 0,-1 0 0 0 0,1 0 1 0 0,9 6-1 0 0,13 10 52 0 0,-23-17-43 0 0,0-1-1 0 0,0 1 1 0 0,0 0-1 0 0,7 2 1 0 0,-7-3 4 0 0,0 0 1 0 0,0 1-1 0 0,0-1 1 0 0,6 6-1 0 0,-5-4-8 0 0,0-1-1 0 0,0 1 1 0 0,9 3-1 0 0,-10-5-9 0 0,0 0-1 0 0,0 1 0 0 0,-1-1 0 0 0,1 1 1 0 0,0 0-1 0 0,-1 0 0 0 0,5 4 0 0 0,-5-3 13 0 0,1 0 0 0 0,-1 0 0 0 0,1-1 0 0 0,0 1 0 0 0,8 5 0 0 0,-11-9-12 0 0,1 1-1 0 0,-1 0 1 0 0,1 1-1 0 0,-1-1 1 0 0,0 0 0 0 0,1 0-1 0 0,-1 0 1 0 0,0 1-1 0 0,0-1 1 0 0,0 1 0 0 0,0-1-1 0 0,0 1 1 0 0,0-1-1 0 0,0 1 1 0 0,0 2 0 0 0,0-1-21 0 0,1-1 1 0 0,-1 0 0 0 0,0 0-1 0 0,1 0 1 0 0,-1 1 0 0 0,1-2 0 0 0,-1 1-1 0 0,1 0 1 0 0,0 0 0 0 0,0 0-1 0 0,0-1 1 0 0,2 2 0 0 0,14 14-15 0 0,-15-14 51 0 0,0 0-1 0 0,0 0 1 0 0,0-1-1 0 0,1 1 1 0 0,-1 0-1 0 0,6 2 1 0 0,14 11 12 0 0,16 15-36 0 0,-35-29 0 0 0,-1 0 0 0 0,0 1 0 0 0,0-1 0 0 0,0 1 0 0 0,-1 0 0 0 0,1 0 0 0 0,-1 0 0 0 0,5 6 0 0 0,-5-6 0 0 0,-1-1 0 0 0,2 0 0 0 0,-1 0 0 0 0,0 0 0 0 0,0 0 0 0 0,1 0 0 0 0,-1 0 0 0 0,1-1 0 0 0,3 2 0 0 0,-3-1 0 0 0,8 8 0 0 0,16 37 0 0 0,-26-46 0 0 0,-1 0 0 0 0,1 0 0 0 0,-1 0 0 0 0,0 0 0 0 0,1 1 0 0 0,-1-1 0 0 0,0 0 0 0 0,1 1 0 0 0,-1-1 0 0 0,0 0 0 0 0,0 0 0 0 0,0 1 0 0 0,0 1 0 0 0,-1-2 0 0 0,1 0 0 0 0,0 0 0 0 0,0 0 0 0 0,0 0 0 0 0,0 0 0 0 0,0 0 0 0 0,0 0 0 0 0,1 0 0 0 0,-1 0 0 0 0,0 0 0 0 0,0 0 0 0 0,1 0 0 0 0,-1-1 0 0 0,1 1 0 0 0,-1 0 0 0 0,1 0 0 0 0,-1 0 0 0 0,1 1 0 0 0,13 10 0 0 0,-12-11 0 0 0,0 0 0 0 0,0 1 0 0 0,0-1 0 0 0,-1 1 0 0 0,1 0 0 0 0,0-1 0 0 0,-1 1 0 0 0,0 0 0 0 0,1 0 0 0 0,-1 0 0 0 0,0 0 0 0 0,0 0 0 0 0,1 2 0 0 0,0 0 0 0 0,0 0 0 0 0,0 0 0 0 0,0-1 0 0 0,0 1 0 0 0,1-1 0 0 0,0 0 0 0 0,-1 0 0 0 0,1 0 0 0 0,5 4 0 0 0,-5-5 0 0 0,0 1 0 0 0,0 0 0 0 0,0 0 0 0 0,0 0 0 0 0,-1 1 0 0 0,1-1 0 0 0,-1 1 0 0 0,0-1 0 0 0,3 6 0 0 0,-4-7 0 0 0,0 0 1 0 0,0 0-1 0 0,0 0 0 0 0,1 0 0 0 0,-1 0 0 0 0,1 0 0 0 0,0 0 0 0 0,0-1 0 0 0,-1 1 0 0 0,1 0 0 0 0,0-1 1 0 0,0 0-1 0 0,4 2 0 0 0,-3-1-3 0 0,0 0 0 0 0,0 0 1 0 0,0 0-1 0 0,0 1 0 0 0,3 3 1 0 0,6 8-69 0 0,-8-9 71 0 0,1 0-1 0 0,-1 0 1 0 0,0 1-1 0 0,5 11 0 0 0,-7-15 1 0 0,-1 0 0 0 0,1 0 0 0 0,-1 0 0 0 0,1 0 0 0 0,0 0 0 0 0,0 0 0 0 0,2 1 0 0 0,-2-2 0 0 0,-1 0 0 0 0,1 1 0 0 0,-1-1 0 0 0,1 0 0 0 0,-1 1 0 0 0,0-1 0 0 0,0 1 0 0 0,1-1 0 0 0,-1 1 0 0 0,0 0 0 0 0,-1 0 0 0 0,2 1 0 0 0,-1 0 0 0 0,-1-2 0 0 0,13 13 0 0 0,-7-6 0 0 0,-4-6 0 0 0,-1 0 0 0 0,1 0 0 0 0,-1 0 0 0 0,1 0 0 0 0,0 0 0 0 0,-1-1 0 0 0,1 1 0 0 0,0-1 0 0 0,0 0 0 0 0,0 1 0 0 0,0-1 0 0 0,3 1 0 0 0,1 0 0 0 0,-4-2 0 0 0,-1 1 0 0 0,1-1 0 0 0,0 1 0 0 0,0 0 0 0 0,-1 0 0 0 0,1 0 0 0 0,0 0 0 0 0,-1 0 0 0 0,1 0 0 0 0,-1 0 0 0 0,3 2 0 0 0,-1 1-2 0 0,-1-1 3 0 0,23 12 12 0 0,-24-14 7 0 0,3 2 20 0 0,7 12 40 0 0,-3-4-80 0 0,-1 2-64 0 0,-7-12 63 0 0,1 1 0 0 0,-1-1 0 0 0,0 0 0 0 0,1 0 1 0 0,-1 0-1 0 0,0 0 0 0 0,1 0 0 0 0,0 0 0 0 0,-1 0 0 0 0,1 0 0 0 0,-1 0 0 0 0,1-1 0 0 0,0 1 0 0 0,0 0 0 0 0,1 1 0 0 0,1 0 0 0 0,34 27 17 0 0,-35-26 48 0 0,12 33-144 0 0,-13-30 80 0 0,0-5 0 0 0,-1 1 0 0 0,1 0 0 0 0,-1-1 0 0 0,1 1 0 0 0,0-1 0 0 0,-1 1 0 0 0,1-1 0 0 0,0 0 0 0 0,0 1 0 0 0,1 0 0 0 0,5 7 0 0 0,15 22 0 0 0,9 3 0 0 0,-29-32 0 0 0,-1 0 0 0 0,1 0 0 0 0,0-1 0 0 0,0 1 0 0 0,0 0 0 0 0,0-1 0 0 0,0 1 0 0 0,0-1 0 0 0,0 0 0 0 0,4 2 0 0 0,-4-2 0 0 0,1 0 0 0 0,-1 0 0 0 0,0 1 0 0 0,0-1 0 0 0,0 1 0 0 0,0-1 0 0 0,0 1 0 0 0,2 2 0 0 0,39 39 80 0 0,-22-17-30 0 0,12 6-124 0 0,-28-29 58 0 0,1 2 11 0 0,0-1 0 0 0,1 0 1 0 0,-1 0-1 0 0,1 0 0 0 0,0 0 0 0 0,0-1 1 0 0,0-1-1 0 0,1 1 0 0 0,7 1 0 0 0,-12-4 5 0 0,0 0 0 0 0,0 0 0 0 0,-1 1 0 0 0,1-1 0 0 0,0 1 0 0 0,-1 0 0 0 0,1-1 0 0 0,0 1 0 0 0,-1 0 0 0 0,5 3 0 0 0,16 7 0 0 0,-14-7 0 0 0,-9-3 0 0 0,0-1 0 0 0,0 0 0 0 0,0 0 0 0 0,0 0 0 0 0,0 0 0 0 0,0 0 0 0 0,0 0 0 0 0,0 1 0 0 0,0-1 0 0 0,0 0 0 0 0,0 0 0 0 0,0 0 0 0 0,0 0 0 0 0,0 0 0 0 0,0 0 0 0 0,0 1 0 0 0,0-1 0 0 0,-1 0 0 0 0,1 0 0 0 0,0 0 0 0 0,0 0 0 0 0,0 0 0 0 0,0 0 0 0 0,0 0 0 0 0,0 0 0 0 0,0 0 0 0 0,0 1 0 0 0,0-1 0 0 0,0 0 0 0 0,-1 0 0 0 0,1 0 0 0 0,0 0 0 0 0,0 0 0 0 0,0 0 0 0 0,0 0 0 0 0,0 0 0 0 0,0 0 0 0 0,0 0 0 0 0,-1 0 0 0 0,1 0 0 0 0,0 0 0 0 0,0 0 0 0 0,0 0 0 0 0,-16-8 0 0 0,10 4 0 0 0,-92-47 0 0 0,27 16 0 0 0,-11-3 0 0 0,24 12 0 0 0,34 17 0 0 0,-27-17 0 0 0,30 15 0 0 0,-1 1 0 0 0,-40-14 0 0 0,-49-8 0 0 0,15 6 0 0 0,-94-23 0 0 0,93 26 0 0 0,56 15 0 0 0,26 6 0 0 0,1-1 0 0 0,-24-8 0 0 0,-128-40 0 0 0,79 27 0 0 0,-96-20 57 0 0,23 8 14 0 0,63 16-46 0 0,63 14 0 0 0,-42-12 0 0 0,5-7 48 0 0,33 11 9 0 0,-71-16 0 0 0,-1 3 15 0 0,28 6-50 0 0,-61-16-19 0 0,4 1 43 0 0,113 29-48 0 0,0-2 0 0 0,-34-15 1 0 0,1-1-17 0 0,-148-42 57 0 0,100 31 32 0 0,18 5-10 0 0,-8-1-12 0 0,39 13-174 0 0,38 12 26 0 0,-35-9 0 0 0,42 13 110 0 0,0 0-1 0 0,1 0 1 0 0,0-1-1 0 0,-1-1 0 0 0,2 0 1 0 0,-15-9-1 0 0,-38-15-259 0 0,45 18 209 0 0,14 9 16 0 0,1 0 0 0 0,0 0 0 0 0,0-1 0 0 0,0 0 0 0 0,0 1 0 0 0,1-1-1 0 0,-1-1 1 0 0,1 1 0 0 0,0 0 0 0 0,-4-5 0 0 0,6 6 58 0 0,0 2-45 0 0,0 0 0 0 0,1 0 0 0 0,-1-1 0 0 0,0 1-1 0 0,0 0 1 0 0,0 0 0 0 0,0-1 0 0 0,1 1 0 0 0,-1-1 0 0 0,0 1 0 0 0,0 0 0 0 0,1-1 0 0 0,-1 0 0 0 0,0 1 0 0 0,0-1 0 0 0,1 1 0 0 0,-1-1 0 0 0,1 0 0 0 0,-1 1 0 0 0,1-1 0 0 0,-1 0 0 0 0,0-1 0 0 0,1 1 9 0 0,-1 0 0 0 0,0 0 0 0 0,1 1 1 0 0,-1-1-1 0 0,0 0 0 0 0,1 0 0 0 0,-1 0 0 0 0,0 1 0 0 0,0-1 0 0 0,1 1 0 0 0,-1-1 1 0 0,0 0-1 0 0,0 1 0 0 0,0 0 0 0 0,0-1 0 0 0,-1 0 0 0 0,1-9-25 0 0,0 9 2 0 0,1 1 0 0 0,-1-1 0 0 0,1 0 0 0 0,-1 1 0 0 0,1-1-1 0 0,0 0 1 0 0,-1 0 0 0 0,1 1 0 0 0,0-1 0 0 0,0 0 0 0 0,-1 0 0 0 0,1 0 0 0 0,0 1 0 0 0,0-1 0 0 0,0 0 0 0 0,0 0 0 0 0,0 0 0 0 0,0 0 0 0 0,0 1 0 0 0,0-1 0 0 0,0 0 0 0 0,1 0 0 0 0,-1 0 0 0 0,0 1 0 0 0,1-1 0 0 0,-1 0 0 0 0,1-1 0 0 0,13-23 67 0 0,-10 19-47 0 0,-1 3-8 0 0,-1-1-1 0 0,1 1 1 0 0,-1-1 0 0 0,0 1 0 0 0,3-8 0 0 0,-3 5-9 0 0,-1 0 1 0 0,0 0-1 0 0,0 0 1 0 0,-1-1 0 0 0,0-8-1 0 0,-1 10-48 0 0,0 0 0 0 0,-1 0-1 0 0,0 1 1 0 0,0-1 0 0 0,0 1-1 0 0,0-1 1 0 0,-1 1 0 0 0,-3-5-1 0 0,4 7 30 0 0,1 1 0 0 0,0-1 0 0 0,-1 1 0 0 0,0-1 0 0 0,1 1-1 0 0,-1-1 1 0 0,1 1 0 0 0,-1 0 0 0 0,-3-2 0 0 0,-8-5 7 0 0,-9-8-2 0 0,0 1 0 0 0,0 1 1 0 0,-2 1-1 0 0,-41-18 0 0 0,34 16 11 0 0,-6-2 0 0 0,-17-4 0 0 0,36 14 0 0 0,0 0 0 0 0,-31-7 0 0 0,-90-14-21 0 0,91 14-175 0 0,34 10 151 0 0,-26-6 1 0 0,-14-4 264 0 0,39 9-232 0 0,0 1-1 0 0,-29-3 0 0 0,31 5-34 0 0,-1 0-1 0 0,1-1 0 0 0,-21-7 1 0 0,19 6 93 0 0,-1 1 1 0 0,0 0 0 0 0,-25 0-1 0 0,-19-4-38 0 0,-40-8-8 0 0,87 14 13 0 0,0-1-1 0 0,-18-6 0 0 0,20 5 6 0 0,0 0 1 0 0,1 1-1 0 0,-1 0 0 0 0,-12 0 0 0 0,10 3-57 0 0,0-2 1 0 0,0 0-1 0 0,0 0 0 0 0,1-1 0 0 0,-1 0 0 0 0,-13-6 0 0 0,-49-10 169 0 0,73 17-146 0 0,0 1-1 0 0,0 0 1 0 0,0-1 0 0 0,0 1 0 0 0,0 0 0 0 0,0 0 0 0 0,-4 0 0 0 0,4 1 15 0 0,0-1 1 0 0,0 0 0 0 0,1 0 0 0 0,-1 0-1 0 0,0 0 1 0 0,1 0 0 0 0,-1 0-1 0 0,0-1 1 0 0,1 1 0 0 0,-1-1-1 0 0,0 1 1 0 0,1-1 0 0 0,-3 0-1 0 0,0-1 43 0 0,0 0-1 0 0,0 0 1 0 0,0 1-1 0 0,0-1 1 0 0,-7 0-1 0 0,4 0-14 0 0,-29 2-203 0 0,27-1 140 0 0,6 1 27 0 0,0-1 1 0 0,0 1 0 0 0,1-1-1 0 0,-1 0 1 0 0,0 0-1 0 0,1 0 1 0 0,-1 0 0 0 0,-4-3-1 0 0,-12-2 34 0 0,0 2-34 0 0,7-1-9 0 0,10 3 25 0 0,1 1-1 0 0,-1 0 1 0 0,0 0 0 0 0,0 1-1 0 0,-1-1 1 0 0,1 0-1 0 0,0 1 1 0 0,0-1-1 0 0,0 1 1 0 0,0 0-1 0 0,0-1 1 0 0,-1 1-1 0 0,1 0 1 0 0,-4 1-1 0 0,-31-7-79 0 0,29 6 54 0 0,1-1 0 0 0,-1 0 0 0 0,-10-4-1 0 0,10 3 33 0 0,0 1 0 0 0,0-1 0 0 0,-13 0 0 0 0,-53-8-67 0 0,67 10 54 0 0,1 0 0 0 0,-1-1 0 0 0,0 0 0 0 0,1-1 0 0 0,-10-2 0 0 0,15 3 0 0 0,0 1 0 0 0,0 0 0 0 0,0 0 0 0 0,0 0 0 0 0,0 0 0 0 0,0 0 0 0 0,0 0 0 0 0,0 0 0 0 0,0 0 0 0 0,0 0 0 0 0,0 1 0 0 0,1-1 0 0 0,-1 0 0 0 0,-2 1 0 0 0,2 0 0 0 0,0-1 0 0 0,0 1 0 0 0,0-1 0 0 0,0 0 0 0 0,0 0 0 0 0,0 1 0 0 0,0-1 0 0 0,0 0 0 0 0,0 0 0 0 0,0 0 0 0 0,0 0 0 0 0,-2-1 0 0 0,0-1 0 0 0,0 0 0 0 0,-13-2 0 0 0,-4 4 0 0 0,13-1 0 0 0,-4-3 8 0 0,9 1 9 0 0,2 3-16 0 0,0 0 0 0 0,0 0-1 0 0,0 0 1 0 0,0 0-1 0 0,0 0 1 0 0,0 0 0 0 0,0-1-1 0 0,0 1 1 0 0,0 0 0 0 0,0 0-1 0 0,0 0 1 0 0,0 0-1 0 0,0 0 1 0 0,0 0 0 0 0,0-1-1 0 0,0 1 1 0 0,0 0 0 0 0,0 0-1 0 0,0 0 1 0 0,0 0 0 0 0,0 0-1 0 0,0 0 1 0 0,-1 0-1 0 0,1 0 1 0 0,0 0 0 0 0,0-1-1 0 0,0 1 1 0 0,0 0 0 0 0,0 0-1 0 0,0 0 1 0 0,0 0-1 0 0,-1 0 1 0 0,1 0 0 0 0,0 0-1 0 0,0 0 1 0 0,0 0 0 0 0,0 0-1 0 0,0 0 1 0 0,0 0-1 0 0,0 0 1 0 0,-1 0 0 0 0,1 0-1 0 0,0 0 1 0 0,0 0 0 0 0,-41-18-55 0 0,34 13 54 0 0,-2 2 0 0 0,-13-4-64 0 0,18 2 64 0 0,9-2 0 0 0,4 6 0 0 0,10-1-17 0 0,-16 1 13 0 0,0 1 0 0 0,0 0-1 0 0,0-1 1 0 0,0 1 0 0 0,0 0 0 0 0,0 1-1 0 0,0-1 1 0 0,0 0 0 0 0,0 1 0 0 0,4 1-1 0 0,0 0-8 0 0,0 0 0 0 0,0-1 0 0 0,11 1 0 0 0,-10-1-9 0 0,1 0 1 0 0,13 4-1 0 0,24 8-9 0 0,52 6 0 0 0,-35-7 18 0 0,10 6 13 0 0,-42-10 0 0 0,49 8 0 0 0,72 3 22 0 0,83 9 20 0 0,2 5-42 0 0,-69-16 0 0 0,-102-12 0 0 0,69 14 0 0 0,40 11 0 0 0,-154-27 0 0 0,209 35 14 0 0,-201-31-1 0 0,122 34 40 0 0,-119-31-93 0 0,48 9 0 0 0,26 5 187 0 0,31 9-130 0 0,-92-20-19 0 0,62 9 0 0 0,-51-9 2 0 0,5 0 0 0 0,-43-9 21 0 0,25 7-1 0 0,7 2 11 0 0,68 16 113 0 0,36 8-26 0 0,11 2-108 0 0,-107-21-10 0 0,72 22 0 0 0,-37-9 0 0 0,-72-25-45 0 0,-1 2-1 0 0,1 0 0 0 0,30 18 1 0 0,-6-3 75 0 0,66 21 0 0 0,26 12-72 0 0,5 15 292 0 0,-110-54-238 0 0,-23-12-31 0 0,0 0 1 0 0,0 0-1 0 0,17 4 0 0 0,-19-6 15 0 0,0-1 0 0 0,0 1 0 0 0,10 5 0 0 0,-6-2 4 0 0,0-1 0 0 0,0 0 1 0 0,0-1-1 0 0,18 4 0 0 0,-25-7 3 0 0,-1 0 0 0 0,1 1-1 0 0,-1-1 1 0 0,0 1 0 0 0,1 0-1 0 0,3 3 1 0 0,3 1 32 0 0,15 9 289 0 0,-7-2-15 0 0,-15-10-280 0 0,16 7-33 0 0,-12-6-37 0 0,2 1-119 0 0,-8-5 43 0 0,-3-4-22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5:33.27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1 230 11056 0 0,'5'-29'6668'0'0,"-3"28"-6526"0"0,2-2-92 0 0,0 1 1 0 0,0-1-1 0 0,1 1 1 0 0,-1 0-1 0 0,1 0 0 0 0,-1 0 1 0 0,9-1-1 0 0,12-5-10 0 0,10-5-32 0 0,1 2 0 0 0,0 1 0 0 0,65-9 0 0 0,-63 14 96 0 0,35-4 84 0 0,-25 4-66 0 0,16 0 58 0 0,86 6 316 0 0,170-2 320 0 0,-59-13-232 0 0,-33 0-80 0 0,-23-1-62 0 0,137-3 148 0 0,-54 7-465 0 0,6-1-6 0 0,131 2 299 0 0,179 10-222 0 0,-390 10-216 0 0,-40-10 109 0 0,536-9 624 0 0,-362 7-609 0 0,-185 3-72 0 0,242-1 43 0 0,-230 11-36 0 0,-48-2-25 0 0,-12 1-2458 0 0,-37-3-2034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5:46.37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2453 38 8752 0 0,'2'-1'1642'0'0,"0"0"-1463"0"0,0 0 0 0 0,1 0 1 0 0,-1-1-1 0 0,0 1 0 0 0,0-1 0 0 0,0 1 0 0 0,-1-1 0 0 0,1 0 0 0 0,0 0 0 0 0,-1 0 0 0 0,1 0 0 0 0,-1 0 0 0 0,0 0 0 0 0,1 0 0 0 0,-1 0 0 0 0,1-5 0 0 0,-1 5-40 0 0,-45 8-5049 0 0,35-3 5044 0 0,-86 31 2935 0 0,78-28-2787 0 0,1 1-1 0 0,0 0 0 0 0,-20 13 0 0 0,8-4-12 0 0,-56 29 111 0 0,-129 95 0 0 0,63-31-388 0 0,-63 50-40 0 0,145-108 48 0 0,-23 18 0 0 0,-8 10 107 0 0,43-36 63 0 0,-61 61 1 0 0,55-45 88 0 0,38-38-88 0 0,2 1 1 0 0,0 1-1 0 0,-29 40 1 0 0,31-37 19 0 0,16-21-140 0 0,0 0 0 0 0,0 1 0 0 0,0-1 0 0 0,1 1 0 0 0,-5 9 0 0 0,8-15-50 0 0,-1 4 3 0 0,-1-1-1 0 0,1 0 1 0 0,-1 0-1 0 0,1 0 1 0 0,-1 0-1 0 0,0 0 1 0 0,-3 3 0 0 0,4-5-4 0 0,1 0 1 0 0,-1 0 0 0 0,0 0 0 0 0,1 1 0 0 0,-1-1 0 0 0,0 0 0 0 0,1 0 0 0 0,0 1 0 0 0,-1-1 0 0 0,1 0 0 0 0,0 1 0 0 0,0-1 0 0 0,0 0 0 0 0,0 3 0 0 0,0-4 4 0 0,0 1 0 0 0,0-1 0 0 0,1 1 0 0 0,-1-1 0 0 0,0 1 0 0 0,1-1 0 0 0,-1 0 0 0 0,0 1 0 0 0,1-1 0 0 0,-1 0 0 0 0,1 1 0 0 0,-1-1 0 0 0,1 0 0 0 0,-1 1 1 0 0,1-1-1 0 0,-1 0 0 0 0,1 0 0 0 0,-1 0 0 0 0,1 1 0 0 0,-1-1 0 0 0,1 0 0 0 0,-1 0 0 0 0,1 0 0 0 0,0 0 0 0 0,0 0 7 0 0,8 2 38 0 0,1-1 1 0 0,-1 0 0 0 0,1-1 0 0 0,-1 0-1 0 0,1 0 1 0 0,-1-1 0 0 0,18-3 0 0 0,1-4 124 0 0,33-12 0 0 0,-20 5 7 0 0,40-14 179 0 0,34-11 70 0 0,411-111 366 0 0,-132 64-590 0 0,3 20-77 0 0,-106 18-60 0 0,208-8 145 0 0,-406 48-204 0 0,70-2 42 0 0,-100 11-4 0 0,-1 2 0 0 0,69 12-1 0 0,-128-14-52 0 0,1 1-1 0 0,0 0 1 0 0,-1 1-1 0 0,1-1 1 0 0,-1 1-1 0 0,1-1 0 0 0,-1 1 1 0 0,0 0-1 0 0,0 0 1 0 0,0 0-1 0 0,5 5 1 0 0,-7-6-4 0 0,0 0 1 0 0,0 0 0 0 0,0 1-1 0 0,0-1 1 0 0,0 0 0 0 0,-1 0-1 0 0,1 1 1 0 0,-1-1 0 0 0,1 0-1 0 0,0 1 1 0 0,-1-1 0 0 0,0 0-1 0 0,1 1 1 0 0,-1-1 0 0 0,0 1-1 0 0,0-1 1 0 0,0 0 0 0 0,0 1-1 0 0,0-1 1 0 0,0 1 0 0 0,0-1-1 0 0,0 1 1 0 0,-1-1 0 0 0,1 0-1 0 0,-1 1 1 0 0,1-1 0 0 0,-1 1-1 0 0,1-1 1 0 0,-1 0 0 0 0,0 0-1 0 0,1 1 1 0 0,-1-1 0 0 0,-2 2-1 0 0,-6 8-38 0 0,-1 0 1 0 0,-1-1-1 0 0,1 0 0 0 0,-2-1 0 0 0,1 0 0 0 0,-25 13 0 0 0,-85 37-136 0 0,65-34 117 0 0,-435 178-132 0 0,-374 127-150 0 0,280-75 331 0 0,577-251 16 0 0,-234 129 19 0 0,192-102 38 0 0,-14 9 38 0 0,-67 54 0 0 0,83-57-175 0 0,33-27 48 0 0,0 1 1 0 0,1 0 0 0 0,0 1-1 0 0,1 1 1 0 0,-17 21 0 0 0,23-25 72 0 0,4-6-92 0 0,0 1 1 0 0,0 0-1 0 0,1 0 1 0 0,0 0-1 0 0,-1 1 1 0 0,0 3 0 0 0,2-7 40 0 0,1 0 0 0 0,0-1 0 0 0,0 1 1 0 0,0-1-1 0 0,0 1 0 0 0,0 0 0 0 0,0-1 1 0 0,0 1-1 0 0,0-1 0 0 0,0 1 0 0 0,0 0 1 0 0,0-1-1 0 0,0 1 0 0 0,1-1 0 0 0,-1 1 1 0 0,0 0-1 0 0,0-1 0 0 0,0 1 0 0 0,1-1 1 0 0,-1 1-1 0 0,1 0 0 0 0,0 0 5 0 0,0-1 1 0 0,0 1-1 0 0,0 0 0 0 0,0-1 1 0 0,0 1-1 0 0,0-1 0 0 0,0 1 0 0 0,0-1 1 0 0,0 1-1 0 0,1-1 0 0 0,-1 0 1 0 0,0 0-1 0 0,0 1 0 0 0,3-1 0 0 0,5 0 6 0 0,1 0-1 0 0,-1-1 1 0 0,0 1-1 0 0,1-2 1 0 0,10-2-1 0 0,47-16 91 0 0,-63 19-81 0 0,101-36 256 0 0,50-16 52 0 0,186-66 163 0 0,-84 26-322 0 0,-126 50-136 0 0,593-179 90 0 0,-480 156-47 0 0,132-33 170 0 0,4 24-58 0 0,-238 49-11 0 0,-76 13-14 0 0,1 2 1 0 0,95-2-1 0 0,-132 12-209 0 0,48 2-116 0 0,-70 0 154 0 0,0 0-1 0 0,1 1 0 0 0,-1-1 0 0 0,0 1 1 0 0,0 1-1 0 0,15 6 0 0 0,-22-8 15 0 0,1-1 0 0 0,-1 1 0 0 0,0 0 0 0 0,0-1 0 0 0,0 1 0 0 0,0 0 0 0 0,0 0 0 0 0,0 0 0 0 0,0 0 0 0 0,0 0 0 0 0,0 0 0 0 0,0 0 0 0 0,-1 0 0 0 0,1 0 0 0 0,0 0 0 0 0,-1 0 0 0 0,1 1 0 0 0,-1-1 0 0 0,1 0 0 0 0,-1 0 0 0 0,0 1 0 0 0,1-1 0 0 0,-1 3 0 0 0,0-1-13 0 0,0 0 0 0 0,-1 1-1 0 0,0-1 1 0 0,1 0 0 0 0,-1 0-1 0 0,0 0 1 0 0,0 0 0 0 0,-4 6-1 0 0,3-5 2 0 0,-1 0 0 0 0,0-1 0 0 0,0 1-1 0 0,0 0 1 0 0,0-1 0 0 0,-1 0-1 0 0,0 1 1 0 0,-6 3 0 0 0,0 1-14 0 0,-39 29-62 0 0,-83 48-1 0 0,-61 19-71 0 0,173-94 161 0 0,-562 293-246 0 0,12-12-424 0 0,36-19-3 0 0,105-23 373 0 0,288-163 260 0 0,-460 301-29 0 0,359-206 111 0 0,63-44-14 0 0,118-93-16 0 0,-250 175 121 0 0,197-137 31 0 0,110-80-132 0 0,3-1-23 0 0,0-1 1 0 0,0 1-1 0 0,0 0 1 0 0,0-1-1 0 0,0 1 1 0 0,0 0-1 0 0,0-1 1 0 0,0 1-1 0 0,1 0 1 0 0,-1 0-1 0 0,0 0 1 0 0,0 0-1 0 0,1 0 1 0 0,-1 0-1 0 0,0 0 1 0 0,1 0 0 0 0,-1 0-1 0 0,1 0 1 0 0,-1 1-1 0 0,4-3 63 0 0,249-117 780 0 0,-149 65-652 0 0,187-101 115 0 0,-12 6-46 0 0,62-17 94 0 0,-189 93-192 0 0,281-121 305 0 0,12 12-19 0 0,-426 174-438 0 0,743-268 521 0 0,-703 256-513 0 0,224-71 106 0 0,-71 24-100 0 0,583-160 34 0 0,-403 135 3 0 0,-239 58-70 0 0,288-57 3 0 0,-342 73 0 0 0,183-9 0 0 0,-249 25-80 0 0,0 0-1 0 0,1 2 0 0 0,-1 2 0 0 0,53 10 0 0 0,-82-12 57 0 0,-1 0 0 0 0,1 0 0 0 0,0 0-1 0 0,0 0 1 0 0,0 0 0 0 0,-1 1 0 0 0,1-1 0 0 0,-1 1-1 0 0,1 0 1 0 0,-1 0 0 0 0,0 0 0 0 0,4 4 0 0 0,-5-5 13 0 0,0 1 0 0 0,0-1 0 0 0,0 1 0 0 0,0-1 0 0 0,-1 1 1 0 0,1 0-1 0 0,0-1 0 0 0,-1 1 0 0 0,0 0 0 0 0,1 0 0 0 0,-1 0 1 0 0,0-1-1 0 0,0 1 0 0 0,0 0 0 0 0,0 0 0 0 0,0 0 0 0 0,0-1 1 0 0,0 1-1 0 0,-1 0 0 0 0,1 0 0 0 0,-1-1 0 0 0,1 1 1 0 0,-2 3-1 0 0,-3 5-1 0 0,0-1 0 0 0,-1 1 0 0 0,0-1-1 0 0,-1 0 1 0 0,1 0 0 0 0,-13 10 0 0 0,-52 45-131 0 0,52-48 87 0 0,-124 87-131 0 0,120-88 180 0 0,-256 143 81 0 0,240-137-65 0 0,-123 62 46 0 0,-107 58-161 0 0,30-12-159 0 0,-58 34-20 0 0,-273 175-29 0 0,205-101 216 0 0,143-89 7 0 0,-361 245-200 0 0,273-175 275 0 0,-385 284-40 0 0,499-346 52 0 0,8-5 24 0 0,121-98 44 0 0,-35 26 16 0 0,98-76-63 0 0,0 0-1 0 0,0-1 0 0 0,1 2 0 0 0,-1-1 1 0 0,1 0-1 0 0,0 0 0 0 0,0 1 0 0 0,0 0 1 0 0,1 0-1 0 0,-4 5 0 0 0,6-8 109 0 0,1-1-105 0 0,0 0 0 0 0,1 0 0 0 0,-1-1-1 0 0,0 1 1 0 0,0 0 0 0 0,1-1-1 0 0,-1 1 1 0 0,0-1 0 0 0,0 0 0 0 0,2-1-1 0 0,5-2 36 0 0,36-17 354 0 0,58-38 0 0 0,36-35-110 0 0,46-29-142 0 0,251-139 9 0 0,283-162 114 0 0,-234 172-226 0 0,-179 100-42 0 0,256-119-14 0 0,275-77 162 0 0,-557 240 0 0 0,182-66 392 0 0,-313 122-463 0 0,262-82 14 0 0,351-45-243 0 0,-703 168 42 0 0,59-10-172 0 0,-100 18 183 0 0,1 2 1 0 0,-1 0 0 0 0,1 2 0 0 0,24 2-1 0 0,-39-3 72 0 0,-1 1 0 0 0,0-1 0 0 0,1 1 0 0 0,-1 0-1 0 0,0-1 1 0 0,0 1 0 0 0,0 0 0 0 0,1 0 0 0 0,-1 1-1 0 0,2 1 1 0 0,-3-3 2 0 0,0 1 0 0 0,0 0 0 0 0,-1 0-1 0 0,1 0 1 0 0,0 0 0 0 0,0 0 0 0 0,-1 0 0 0 0,1 0-1 0 0,-1 0 1 0 0,1 0 0 0 0,-1 0 0 0 0,1 0-1 0 0,-1 0 1 0 0,0 0 0 0 0,0 0 0 0 0,1 2 0 0 0,-1-1-9 0 0,0 0 0 0 0,-1 1 1 0 0,1-1-1 0 0,-1 1 0 0 0,1-1 1 0 0,-1 1-1 0 0,0-1 0 0 0,0 0 1 0 0,0 0-1 0 0,0 1 1 0 0,0-1-1 0 0,0 0 0 0 0,-1 0 1 0 0,1 0-1 0 0,-1 0 0 0 0,1 0 1 0 0,-4 2-1 0 0,-66 56-264 0 0,39-35 237 0 0,-19 11 49 0 0,-1-2 0 0 0,-85 41 0 0 0,76-44 0 0 0,-355 182-48 0 0,3-1 0 0 0,74-22 74 0 0,122-66 2 0 0,-546 320-491 0 0,344-170 77 0 0,70-44 85 0 0,-381 267-246 0 0,456-303 352 0 0,-272 197 92 0 0,198-139 76 0 0,92-63 81 0 0,193-146 168 0 0,56-39-171 0 0,5-3-33 0 0,1 0 0 0 0,0 0 1 0 0,-1-1-1 0 0,1 1 0 0 0,0-1 0 0 0,-1 1 0 0 0,1-1 0 0 0,-1 0 0 0 0,1 1 1 0 0,-1-1-1 0 0,1 0 0 0 0,-3 0 0 0 0,11-12 339 0 0,7-7-173 0 0,1 0 0 0 0,33-31 0 0 0,-4 6-16 0 0,211-196 261 0 0,-164 159-370 0 0,221-164 253 0 0,-178 146-168 0 0,140-105 119 0 0,12 15-46 0 0,-46 46 1 0 0,367-213 564 0 0,26 29-803 0 0,-159 89 144 0 0,-396 196-71 0 0,188-96 104 0 0,722-310-262 0 0,-866 396 165 0 0,177-72 25 0 0,-64 26-13 0 0,152-55-39 0 0,-146 83-106 0 0,-229 67 59 0 0,0 1-1 0 0,-1 0 0 0 0,1 1 0 0 0,19 0 1 0 0,-28 0 6 0 0,0 1 1 0 0,0 1 0 0 0,0-1 0 0 0,1 0 0 0 0,-1 1 0 0 0,0-1 0 0 0,0 1 0 0 0,0 0 0 0 0,0 0 0 0 0,0 0 0 0 0,0 1 0 0 0,0-1 0 0 0,0 1 0 0 0,0 0 0 0 0,-1-1 0 0 0,1 1 0 0 0,-1 0 0 0 0,1 1-1 0 0,-1-1 1 0 0,0 0 0 0 0,4 5 0 0 0,-6-5 9 0 0,1-1-1 0 0,-1 0 0 0 0,1 0 1 0 0,-1 1-1 0 0,0-1 0 0 0,0 0 1 0 0,1 0-1 0 0,-1 1 0 0 0,0-1 1 0 0,0 0-1 0 0,0 0 0 0 0,-1 1 0 0 0,1-1 1 0 0,0 0-1 0 0,0 1 0 0 0,-1-1 1 0 0,0 2-1 0 0,-12 22-7 0 0,5-12-18 0 0,-1 3-44 0 0,-1 0 0 0 0,-1-1 0 0 0,0 0 0 0 0,0-1 0 0 0,-2 0 1 0 0,-23 20-1 0 0,-94 62-133 0 0,58-46 159 0 0,-380 263-143 0 0,323-225 117 0 0,-525 339 53 0 0,-139 100-21 0 0,542-354 1 0 0,-255 186-331 0 0,214-146 111 0 0,-138 104-264 0 0,196-143 265 0 0,-74 58 24 0 0,-108 80 79 0 0,1-1 62 0 0,-115 87 154 0 0,313-235-12 0 0,71-52-40 0 0,70-55 18 0 0,-87 67 166 0 0,119-93 521 0 0,55-41-593 0 0,0 0 0 0 0,16-22 0 0 0,11-13-11 0 0,258-229 184 0 0,-148 143 116 0 0,-96 84-270 0 0,126-110 288 0 0,725-513-33 0 0,-412 354-328 0 0,14 21-66 0 0,-320 189-4 0 0,-118 68 0 0 0,352-195 0 0 0,405-183 0 0 0,-604 303 0 0 0,205-98 0 0 0,218-59 97 0 0,-535 228-50 0 0,157-54 49 0 0,-93 42-118 0 0,277-75-156 0 0,-403 121 146 0 0,0 1 0 0 0,53-1 0 0 0,-94 8 10 0 0,1 1 0 0 0,0 1 0 0 0,-1-1 0 0 0,1 1 0 0 0,-1 0 0 0 0,11 3 0 0 0,-13-3 1 0 0,-1 0-1 0 0,1 0 0 0 0,-1 0 1 0 0,0 0-1 0 0,1 1 1 0 0,-1-1-1 0 0,0 1 0 0 0,0 0 1 0 0,0-1-1 0 0,0 1 0 0 0,0 0 1 0 0,-1 0-1 0 0,1 0 1 0 0,-1 0-1 0 0,3 5 0 0 0,-3-6 9 0 0,-1 0 0 0 0,0 0 0 0 0,1 0-1 0 0,-1 0 1 0 0,0 0 0 0 0,0 0 0 0 0,0 0 0 0 0,0 0-1 0 0,0 0 1 0 0,0 0 0 0 0,0 0 0 0 0,0 0 0 0 0,0 1-1 0 0,-1-1 1 0 0,1 0 0 0 0,0 0 0 0 0,-1 0-1 0 0,1 0 1 0 0,-1 1 0 0 0,-13 18-147 0 0,11-15 116 0 0,-18 20-48 0 0,-1 0 0 0 0,-1-1-1 0 0,-51 40 1 0 0,-88 49 55 0 0,134-94 1 0 0,-36 24 27 0 0,-678 429-156 0 0,-351 204 165 0 0,965-591 0 0 0,-229 156 0 0 0,-592 436 0 0 0,919-655 0 0 0,-524 409 11 0 0,209-152 42 0 0,251-204-53 0 0,-88 78 0 0 0,-163 172 0 0 0,316-297 9 0 0,15-13 13 0 0,-29 23 1 0 0,27-23-13 0 0,14-12-8 0 0,3-3 2 0 0,7-6 9 0 0,12-12 22 0 0,155-162 231 0 0,147-108 564 0 0,-71 67-660 0 0,135-105 22 0 0,32 23-18 0 0,-214 156-92 0 0,182-117 36 0 0,-279 193-108 0 0,738-445 81 0 0,-328 237 42 0 0,-356 198-133 0 0,306-144 0 0 0,-406 198 0 0 0,409-169 0 0 0,-450 189 0 0 0,338-116 0 0 0,-281 101 0 0 0,0 3 0 0 0,138-14 0 0 0,-193 32 0 0 0,0 1 0 0 0,26 2 0 0 0,-37-1 0 0 0,1 1 0 0 0,0 0 0 0 0,-1 1 0 0 0,1 0 0 0 0,18 9 0 0 0,-27-11-5 0 0,0 0 0 0 0,0 1-1 0 0,-1 0 1 0 0,1-1 0 0 0,-1 1 0 0 0,1 0-1 0 0,-1 0 1 0 0,0 1 0 0 0,0-1 0 0 0,0 0-1 0 0,0 1 1 0 0,0-1 0 0 0,0 1 0 0 0,-1 0-1 0 0,1-1 1 0 0,-1 1 0 0 0,0 0-1 0 0,0 0 1 0 0,0 0 0 0 0,1 4 0 0 0,-2-3-3 0 0,1 0 0 0 0,-1 0 0 0 0,0 0 0 0 0,0 0 0 0 0,-1 1 0 0 0,1-1 0 0 0,-1 0 0 0 0,0 0 0 0 0,0 0 0 0 0,0-1 1 0 0,-1 1-1 0 0,1 0 0 0 0,-1 0 0 0 0,0-1 0 0 0,-3 6 0 0 0,-19 24-13 0 0,-1-1-1 0 0,-2 0 1 0 0,-1-2 0 0 0,-2-2-1 0 0,0 0 1 0 0,-56 37 0 0 0,-90 61-53 0 0,-144 94-23 0 0,237-169 87 0 0,-107 68 9 0 0,135-83 1 0 0,-172 108 0 0 0,118-82 0 0 0,-103 62 0 0 0,23-8-25 0 0,-462 276-14 0 0,-191 130 39 0 0,369-206 0 0 0,286-191 0 0 0,-205 147 0 0 0,-242 201 0 0 0,537-403 0 0 0,-77 59 54 0 0,109-80-16 0 0,-30 25 58 0 0,86-65-62 0 0,8-8 68 0 0,3-3 5 0 0,275-217 424 0 0,-66 55-109 0 0,372-279-223 0 0,318-157 102 0 0,-587 411-399 0 0,-247 152 84 0 0,435-230 85 0 0,9 19-10 0 0,-89 68 7 0 0,11 33 80 0 0,-83 70-49 0 0,-305 70-121 0 0,0 2-1 0 0,69 2 1 0 0,-109 3 8 0 0,0 0 0 0 0,0 0 1 0 0,0 0-1 0 0,0 1 0 0 0,0 0 0 0 0,0 0 0 0 0,0 0 0 0 0,0 1 0 0 0,0-1 0 0 0,0 1 0 0 0,-1 0 0 0 0,1 1 0 0 0,-1-1 0 0 0,0 1 1 0 0,1 0-1 0 0,-1 0 0 0 0,0 0 0 0 0,-1 0 0 0 0,1 1 0 0 0,0 0 0 0 0,-1-1 0 0 0,4 8 0 0 0,-6-9 10 0 0,0 0 0 0 0,0 1 0 0 0,-1-1 0 0 0,0 0-1 0 0,1 1 1 0 0,-1-1 0 0 0,0 0 0 0 0,0 1 0 0 0,0-1 0 0 0,0 1-1 0 0,0-1 1 0 0,-1 0 0 0 0,1 1 0 0 0,-1-1 0 0 0,0 0 0 0 0,1 0-1 0 0,-1 1 1 0 0,0-1 0 0 0,0 0 0 0 0,-2 2 0 0 0,-5 18-5 0 0,4-7-10 0 0,-2-1-1 0 0,1 1 1 0 0,-1-1-1 0 0,-1 0 1 0 0,-17 26-1 0 0,-53 57-153 0 0,66-84 159 0 0,-28 33 36 0 0,-3-1 0 0 0,-64 53 0 0 0,-479 343 168 0 0,500-382-187 0 0,-328 221-48 0 0,46-47-604 0 0,-200 134 492 0 0,252-157 173 0 0,-279 201-33 0 0,239-162-100 0 0,218-150 103 0 0,77-55 100 0 0,-132 106 164 0 0,185-145-182 0 0,0 0 0 0 0,1 0 0 0 0,0 1 0 0 0,0 0 0 0 0,1 0 0 0 0,-6 7 0 0 0,10-11 162 0 0,2-4-164 0 0,3-5-45 0 0,0 0 1 0 0,1 0-1 0 0,0 0 0 0 0,1 1 0 0 0,9-10 0 0 0,-6 7-20 0 0,97-87 3 0 0,-84 77 6 0 0,244-196 283 0 0,2 26-155 0 0,-181 130-76 0 0,345-211 153 0 0,-246 157-169 0 0,278-136 649 0 0,-257 143-448 0 0,123-59-205 0 0,-59 34-42 0 0,-13 6 0 0 0,14 5 0 0 0,-185 85 0 0 0,51-17 0 0 0,-97 40-33 0 0,102-28-376 0 0,-121 35 345 0 0,1 1 0 0 0,-1 2 0 0 0,1 0 0 0 0,31 2 0 0 0,-51 0 51 0 0,0 0 1 0 0,0 0 0 0 0,0 1 0 0 0,0-1 0 0 0,-1 1 0 0 0,1 0 0 0 0,0 0 0 0 0,0 0 0 0 0,-1 0-1 0 0,1 1 1 0 0,0-1 0 0 0,-1 1 0 0 0,0-1 0 0 0,1 1 0 0 0,3 3 0 0 0,-5-4 2 0 0,0 1 0 0 0,-1-1 0 0 0,1 1 0 0 0,0-1 1 0 0,0 1-1 0 0,-1-1 0 0 0,1 1 0 0 0,0-1 0 0 0,-1 1 0 0 0,0 0 0 0 0,1-1 1 0 0,-1 1-1 0 0,0 0 0 0 0,0-1 0 0 0,0 1 0 0 0,0 0 0 0 0,0-1 1 0 0,0 1-1 0 0,-1 0 0 0 0,1-1 0 0 0,0 1 0 0 0,-1 0 0 0 0,0-1 1 0 0,1 1-1 0 0,-1-1 0 0 0,0 1 0 0 0,-1 1 0 0 0,-8 18-39 0 0,-2-1 1 0 0,-1-1-1 0 0,0 0 0 0 0,-1 0 0 0 0,-1-2 1 0 0,-32 30-1 0 0,-212 167-16 0 0,139-117 2 0 0,-142 97-10 0 0,-8-15 72 0 0,232-155 0 0 0,-108 73-27 0 0,-128 80-125 0 0,52-49 131 0 0,-376 231 249 0 0,371-212-227 0 0,177-117 0 0 0,33-21 0 0 0,1 1 0 0 0,-18 13 0 0 0,-35 38 12 0 0,68-61-3 0 0,1 0 0 0 0,0 0-1 0 0,0 0 1 0 0,-1 1 0 0 0,1-1-1 0 0,0 0 1 0 0,0 0-1 0 0,-1 0 1 0 0,1 1 0 0 0,0-1-1 0 0,0 0 1 0 0,0 0 0 0 0,-1 1-1 0 0,1-1 1 0 0,0 0 0 0 0,0 1-1 0 0,0-1 1 0 0,0 0 0 0 0,0 1-1 0 0,0-1 1 0 0,-1 0 0 0 0,1 1-1 0 0,0-1 1 0 0,0 0 0 0 0,0 1-1 0 0,0-1 1 0 0,0 0-1 0 0,0 1 1 0 0,1-1 0 0 0,7 4 77 0 0,20-6-93 0 0,-25 2 27 0 0,41-5 70 0 0,87-23 0 0 0,-71 13-1 0 0,68-27 133 0 0,-27 8 142 0 0,88-26-117 0 0,264-121 0 0 0,-271 91-132 0 0,-91 43-54 0 0,130-88 18 0 0,-166 98-78 0 0,-2 0 27 0 0,53-49 0 0 0,44-53 70 0 0,-55 50-33 0 0,109-103 23 0 0,-87 84-29 0 0,194-237-1 0 0,-147 108-58 0 0,-123 175 0 0 0,70-103-53 0 0,30-58-100 0 0,-105 162 115 0 0,-12 23 2 0 0,3-6 18 0 0,21-48 0 0 0,14-24-43 0 0,-7 13 62 0 0,46-143-1 0 0,-82 192 0 0 0,54-182 0 0 0,-55 175 0 0 0,6-22 0 0 0,8-37 0 0 0,-5 21 0 0 0,26-165-166 0 0,-47 221 164 0 0,1-8 58 0 0,2-63 0 0 0,1-52-56 0 0,0-47 0 0 0,-19-104 11 0 0,6 246 42 0 0,-5 17-53 0 0,1 17 0 0 0,-2-67 0 0 0,8 88 0 0 0,-1 1 0 0 0,-5-27 0 0 0,2 22 0 0 0,-1-23 0 0 0,5 25 0 0 0,-1 0 0 0 0,-1 0 0 0 0,0 1 0 0 0,-11-32 0 0 0,-6-11 0 0 0,14 37 0 0 0,-15-31 0 0 0,0 0 0 0 0,15 36 0 0 0,-1 0 0 0 0,-1 1 0 0 0,-14-25 0 0 0,12 25 0 0 0,-12-27 0 0 0,1 0 0 0 0,-18-36 0 0 0,34 71 0 0 0,0 0 0 0 0,-1 0 0 0 0,0 0 0 0 0,0 0 0 0 0,-9-8 0 0 0,-15-22 0 0 0,18 25 0 0 0,0-1 0 0 0,0 2 0 0 0,-1-1 0 0 0,-23-16 0 0 0,-23-25 0 0 0,46 42 0 0 0,-1 2 0 0 0,-1-1 0 0 0,0 2 0 0 0,0 0 0 0 0,-27-13 0 0 0,12 6 0 0 0,-13-6 0 0 0,-67-43 0 0 0,96 58 0 0 0,1 0 0 0 0,-18-7 0 0 0,16 8 0 0 0,0-1 0 0 0,-17-11 0 0 0,-61-40 0 0 0,34 23 0 0 0,35 21 0 0 0,-2 2 0 0 0,-38-16 0 0 0,-56-12 0 0 0,-30-12 0 0 0,50 20 0 0 0,20 9 0 0 0,-74-22-101 0 0,-21-8 6 0 0,93 24 285 0 0,-24-11-366 0 0,64 25 196 0 0,-57-14 0 0 0,0 1 56 0 0,56 16-207 0 0,-58-9 1 0 0,39 10 140 0 0,-243-50 43 0 0,206 46-53 0 0,-30-6 0 0 0,-36-12 0 0 0,-292-83 0 0 0,345 94 0 0 0,9 2 0 0 0,84 16 0 0 0,-53-14 0 0 0,-108-42 0 0 0,-22-11 0 0 0,92 36 0 0 0,-61-16 0 0 0,9 0 0 0 0,-65-24 0 0 0,134 43-18 0 0,-2 4 1 0 0,-158-27-1 0 0,156 34 73 0 0,12 2-110 0 0,-192-33 95 0 0,-23-2-201 0 0,245 45 151 0 0,-302-56 186 0 0,150 20-176 0 0,174 39 0 0 0,-21-6-27 0 0,-63-15-98 0 0,116 27 125 0 0,-45-13 50 0 0,0 2 1 0 0,-51-6 0 0 0,87 16-51 0 0,-1 0 0 0 0,0-1 0 0 0,-14-7 0 0 0,23 10 0 0 0,-5-1-7 0 0,10 6-14 0 0,7 5-60 0 0,14 5 86 0 0,1-2 1 0 0,1 0 0 0 0,0-2-1 0 0,46 15 1 0 0,11 4-317 0 0,168 76 104 0 0,208 81-138 0 0,-385-160 345 0 0,70 23 0 0 0,49 16-2 0 0,111 33-4 0 0,-132-52 6 0 0,18 4 0 0 0,80 20 16 0 0,66 16 22 0 0,-212-58-41 0 0,151 31-48 0 0,-127-30 66 0 0,34 7 41 0 0,-66-11 18 0 0,-30-6-9 0 0,313 96-173 0 0,-117-28 326 0 0,-20-16-202 0 0,-23 5-16 0 0,-229-73 0 0 0,183 67-230 0 0,-112-43 173 0 0,0 4 1 0 0,91 52-1 0 0,-45-21 57 0 0,-13-8 0 0 0,22 10 0 0 0,-21-11 0 0 0,-15-8 125 0 0,-47-22 12 0 0,66 39 1 0 0,-57-30-109 0 0,1 0 29 0 0,-41-19 76 0 0,1-2-1 0 0,33 14 1 0 0,-40-18-94 0 0,1 0 0 0 0,23 17 0 0 0,10 5-16 0 0,-25-18-24 0 0,-2 2 0 0 0,37 27 0 0 0,-52-35 0 0 0,1-1 0 0 0,18 10 0 0 0,-16-10 0 0 0,0 1 0 0 0,12 9 0 0 0,30 17 0 0 0,-44-23-29 0 0,-8-8-128 0 0,-11-6-585 0 0,-26-9 742 0 0,-50-28 0 0 0,-166-78-206 0 0,211 102 180 0 0,-73-25-42 0 0,4 2 6 0 0,-132-56-42 0 0,-6-1-3 0 0,-256-76-72 0 0,350 123 179 0 0,-17-6 0 0 0,96 31 0 0 0,-53-21 0 0 0,97 33 0 0 0,0 0 0 0 0,-28-19 0 0 0,50 28 1 0 0,4 2 19 0 0,0-1 1 0 0,-1 1 0 0 0,1-1 0 0 0,0 0 0 0 0,1 0 0 0 0,-1 0 0 0 0,-5-7 0 0 0,5 1 43 0 0,5 0-48 0 0,1 9-16 0 0,-1 0 0 0 0,1 0 0 0 0,-1 0 0 0 0,1 0 0 0 0,0 0 0 0 0,0-1 0 0 0,0 1 0 0 0,-1 1 0 0 0,1-1 0 0 0,0 0 0 0 0,0 0 0 0 0,0 0 0 0 0,1 0 0 0 0,-1 1 0 0 0,0-1 0 0 0,0 0 0 0 0,0 1 0 0 0,0-1 0 0 0,1 1 0 0 0,-1 0 0 0 0,2-1 0 0 0,31-4 0 0 0,-25 4 0 0 0,184-1 0 0 0,-90 5 0 0 0,23 4 0 0 0,-30-1 0 0 0,185 12 0 0 0,-199-12 0 0 0,73 14 0 0 0,-87-10 0 0 0,-43-6 0 0 0,30 10 0 0 0,-2-1 0 0 0,212 64 0 0 0,-247-69 0 0 0,26 14 0 0 0,-26-13 0 0 0,21 9 0 0 0,-25-12 0 0 0,0 1 0 0 0,-1 1 0 0 0,26 18 0 0 0,-23-14 0 0 0,32 16 0 0 0,-35-22-15 0 0,0 1-1 0 0,-1 0 1 0 0,0 1-1 0 0,18 14 1 0 0,-23-16 10 0 0,13 11-7 0 0,-1 0-1 0 0,-1 0 1 0 0,-1 2 0 0 0,17 23-1 0 0,-12-15 13 0 0,-18-21 0 0 0,1 0 0 0 0,-1-1 0 0 0,0 1 0 0 0,0 1 0 0 0,4 7 0 0 0,-6-10 0 0 0,0 0 0 0 0,1 1 0 0 0,-1-1 0 0 0,1-1 0 0 0,4 5 0 0 0,10 16 0 0 0,-4 0 13 0 0,1-1 0 0 0,2-1 0 0 0,0 0 0 0 0,27 27 0 0 0,-12-18 15 0 0,2-2 0 0 0,37 26 1 0 0,-56-45-6 0 0,-7-6-14 0 0,0 1 0 0 0,0 0 0 0 0,-1 1 0 0 0,0-1 0 0 0,7 8 0 0 0,85 115 119 0 0,-85-108-115 0 0,0 1 1 0 0,-2 0-1 0 0,14 34 0 0 0,34 96-13 0 0,-54-139 0 0 0,-1 1 0 0 0,0 0 0 0 0,-1 0 0 0 0,0 0 0 0 0,1 18 0 0 0,-1-8 0 0 0,7 25 0 0 0,-5-26 0 0 0,3 34 0 0 0,-3 200 59 0 0,-5-188-38 0 0,-5 10 25 0 0,2-52-29 0 0,2 47 0 0 0,1-31-1 0 0,-1-31-8 0 0,1 1 0 0 0,1 0 0 0 0,-1-1 0 0 0,2 1 0 0 0,4 19 0 0 0,2 9 20 0 0,1-1 22 0 0,-8-32-25 0 0,1-1 0 0 0,-1 0 1 0 0,1 9-1 0 0,-2-10-16 0 0,1 1 0 0 0,0-1 0 0 0,0 0 0 0 0,3 8 0 0 0,4-2-9 0 0,-4-3 0 0 0,3 6 0 0 0,2-10 31 0 0,-7-3 121 0 0,-1-1-126 0 0,1 0 0 0 0,-1 0 0 0 0,1 1 0 0 0,-1-1 0 0 0,0 0 1 0 0,1 1-1 0 0,-1-1 0 0 0,1 1 0 0 0,1 1 0 0 0,-2-2-13 0 0,-1 1 1 0 0,1-1-1 0 0,0 1 1 0 0,0-1-1 0 0,0 1 0 0 0,0-1 1 0 0,0 0-1 0 0,0 0 1 0 0,0 1-1 0 0,0-1 0 0 0,0 0 1 0 0,0 0-1 0 0,0 0 1 0 0,0 0-1 0 0,0 0 1 0 0,0 0-1 0 0,0 0 0 0 0,0 0 1 0 0,1-1-1 0 0,1 0-14 0 0,0-1 0 0 0,0 1 0 0 0,-1-1 0 0 0,1 1 0 0 0,-1-1 0 0 0,1 0 0 0 0,-1 0 0 0 0,0 0 0 0 0,1-1 0 0 0,-1 1-1 0 0,0 0 1 0 0,-1-1 0 0 0,1 1 0 0 0,0-1 0 0 0,1-4 0 0 0,2-3-11 0 0,-2 0 0 0 0,1 0 0 0 0,1-11 0 0 0,1 0-16 0 0,-3 9-13 0 0,0-1 0 0 0,-1 1 0 0 0,-1-1 1 0 0,0 0-1 0 0,-1-12 0 0 0,-7-65-146 0 0,2 46 104 0 0,2 25 47 0 0,0 0 1 0 0,-11-31-1 0 0,1 2-14 0 0,5 7 19 0 0,4 22 13 0 0,-10-34 0 0 0,3 17 18 0 0,-7-39 0 0 0,4 15 0 0 0,5 11-16 0 0,7 34-1 0 0,-1 1 0 0 0,-8-26 1 0 0,-20-34 44 0 0,26 64-7 0 0,-1 0-1 0 0,0 0 0 0 0,0 0 1 0 0,-13-13-1 0 0,16 20-28 0 0,0 1-1 0 0,0-1 1 0 0,0 1-1 0 0,0 0 1 0 0,0 0-1 0 0,-1 0 0 0 0,1 0 1 0 0,-1 1-1 0 0,1-1 1 0 0,-1 1-1 0 0,-6-1 1 0 0,-4-1-64 0 0,-26-1-1 0 0,31 3 40 0 0,-4 0-4 0 0,-1 1 0 0 0,1 1 0 0 0,-1 0 0 0 0,1 1 0 0 0,-26 6-1 0 0,-64 28-167 0 0,31-9 41 0 0,-34 17 75 0 0,43-16 80 0 0,-191 64 62 0 0,208-79-62 0 0,-1-2 0 0 0,0-2 1 0 0,-76 6-1 0 0,111-15 30 0 0,-1 1 0 0 0,0-2 0 0 0,1 0 0 0 0,-1 0 0 0 0,0-1 0 0 0,1-1 0 0 0,0 0 0 0 0,-1 0 0 0 0,1-1-1 0 0,1-1 1 0 0,-1 0 0 0 0,-16-11 0 0 0,25 14-15 0 0,0-1-1 0 0,0 0 1 0 0,0 0-1 0 0,0 0 1 0 0,1 0-1 0 0,-1 0 1 0 0,1 0-1 0 0,0-1 0 0 0,-2-4 1 0 0,-13-19 3 0 0,9 18 0 0 0,1-1 0 0 0,0 0 0 0 0,1 0 0 0 0,0-1 0 0 0,-6-16 0 0 0,-36-93 161 0 0,32 71-155 0 0,12 36-2 0 0,-1 0 0 0 0,-9-20 0 0 0,12 29-13 0 0,-68-122-44 0 0,55 102 16 0 0,-2 1-1 0 0,-38-42 0 0 0,7 12 16 0 0,20 22 13 0 0,-52-45 1 0 0,-10 10 37 0 0,18 14-12 0 0,-212-156-26 0 0,179 131 0 0 0,69 51 8 0 0,-167-127 152 0 0,-85-79-72 0 0,202 165 20 0 0,-103-62 0 0 0,-83-45-285 0 0,131 91 186 0 0,-42-28 66 0 0,117 71-132 0 0,-96-42 1 0 0,107 55 206 0 0,-45-14 433 0 0,30 14-472 0 0,-97-39-501 0 0,150 60 390 0 0,-27-6 0 0 0,-12-4 0 0 0,53 14 0 0 0,-106-34 0 0 0,62 24-27 0 0,-13-5-108 0 0,-108-15 0 0 0,67 17 227 0 0,-16-2-61 0 0,19 4-298 0 0,-6 1 388 0 0,12-2-44 0 0,12 1-82 0 0,59 11 5 0 0,0-1 0 0 0,1-1 0 0 0,-24-8 0 0 0,-47-9-168 0 0,76 17 199 0 0,0 0-1 0 0,-1 2 1 0 0,-18-2 0 0 0,-24-3 110 0 0,-18-5-215 0 0,-33-8-88 0 0,-13-4 334 0 0,69 15-172 0 0,41 7 2 0 0,-1 0 0 0 0,0-1 0 0 0,1 0 1 0 0,-14-6-1 0 0,-43-15 515 0 0,-28-19-822 0 0,35 12 626 0 0,51 25-289 0 0,0 1-1 0 0,-1 1 0 0 0,-16-4 1 0 0,-7-3-14 0 0,-14-9-106 0 0,19 8-92 0 0,-65-18 0 0 0,59 20 211 0 0,27 7 2 0 0,0 0-1 0 0,0 1 1 0 0,-16-2 0 0 0,4 2 91 0 0,-27-3-148 0 0,33 2-69 0 0,-1 1 0 0 0,-1 0 1 0 0,1 2-1 0 0,0-1 0 0 0,0 2 1 0 0,0 0-1 0 0,-25 5 0 0 0,5-1 93 0 0,24-3 0 0 0,0-1 0 0 0,0 1 0 0 0,1 1 0 0 0,-1 0 0 0 0,-10 5 0 0 0,2 0 0 0 0,-135 68 0 0 0,112-55 78 0 0,29-16-34 0 0,1 2-1 0 0,0 0 1 0 0,1 0 0 0 0,-17 13-1 0 0,-199 185-43 0 0,197-171 1 0 0,-31 44 0 0 0,10-12-21 0 0,18-20-85 0 0,-42 73 0 0 0,0 0-3 0 0,20-31 104 0 0,-3 4 27 0 0,11-24 163 0 0,-22 29-111 0 0,53-72-52 0 0,1 1-1 0 0,-26 55 0 0 0,30-54-23 0 0,-2 0 0 0 0,-29 43 0 0 0,19-39 161 0 0,2 0 0 0 0,-33 63 0 0 0,-7 23 5 0 0,-13 26-482 0 0,59-107 249 0 0,-12 32 16 0 0,5-5 52 0 0,-7 25 0 0 0,-28 164 160 0 0,37-124 48 0 0,1 5-265 0 0,-8 37-70 0 0,-11 46 367 0 0,28-164-240 0 0,-9 44 0 0 0,9-20 53 0 0,-6 50 94 0 0,16-110-120 0 0,-18 149-2 0 0,13-116-43 0 0,2 0 1 0 0,3 61-1 0 0,1-57 75 0 0,3-13-35 0 0,1 0 0 0 0,12 51 0 0 0,-7-41-24 0 0,-1-4 45 0 0,22 150-22 0 0,-16-119-2 0 0,-8-50 56 0 0,1 29-1 0 0,-4-37-69 0 0,0-1-1 0 0,1 0 0 0 0,10 26 1 0 0,-6-19-7 0 0,5 18 2 0 0,-2-4 0 0 0,23 53 0 0 0,-14-44 20 0 0,-10-24 2 0 0,17 32 0 0 0,-12-27-22 0 0,-10-18 0 0 0,0-1 0 0 0,8 10 0 0 0,27 45 0 0 0,-15-22 0 0 0,4 6 0 0 0,-15-24 0 0 0,22 29 0 0 0,67 85 54 0 0,-79-109-51 0 0,-2 1 1 0 0,27 48-1 0 0,-39-60-3 0 0,2 0 0 0 0,1-1 0 0 0,15 17 0 0 0,-14-18 0 0 0,-1 1 0 0 0,0 0 0 0 0,10 21 0 0 0,-7-15 24 0 0,-12-18-14 0 0,0 0 0 0 0,-1 0 0 0 0,7 13 0 0 0,24 55-10 0 0,-2-7 0 0 0,5 4 0 0 0,-5-19 0 0 0,-26-38 31 0 0,17 24 1 0 0,-15-25 7 0 0,14 26 0 0 0,-18-30-20 0 0,1 0-1 0 0,10 13 1 0 0,2 4 0 0 0,2 8 19 0 0,48 60-1 0 0,-41-60 15 0 0,-17-21-37 0 0,0-1 0 0 0,1 0 1 0 0,1 0-1 0 0,15 13 0 0 0,92 77 158 0 0,-84-72-154 0 0,-9-1 33 0 0,-5-5-51 0 0,-15-19-1 0 0,148 136 0 0 0,-112-109 216 0 0,53 55 0 0 0,111 107-416 0 0,-98-104 200 0 0,15 2 39 0 0,-30-25-14 0 0,-71-51-4 0 0,0-2-1 0 0,25 13 1 0 0,-27-17-6 0 0,140 91 180 0 0,-142-91-174 0 0,0 0 1 0 0,29 13-1 0 0,-34-17-22 0 0,-1 0 0 0 0,13 10 0 0 0,-14-9 5 0 0,0 0-1 0 0,1-1 0 0 0,12 5 1 0 0,27 10 49 0 0,42 16-42 0 0,27 10 95 0 0,21 11-34 0 0,-43-17-16 0 0,101 35-45 0 0,-116-52-10 0 0,-56-18 9 0 0,117 26 118 0 0,-43-8-22 0 0,-56-15-68 0 0,72 23-1 0 0,-99-26-37 0 0,0-2 0 0 0,1 0 0 0 0,34 2 0 0 0,-32-4 0 0 0,0 0 0 0 0,29 8 0 0 0,-34-5 0 0 0,5 2 0 0 0,34 5 0 0 0,72 11 0 0 0,-23-3 0 0 0,-46-10 0 0 0,-21-3 0 0 0,0-2 0 0 0,45 1 0 0 0,77 7 38 0 0,-37-2-12 0 0,-8-1-26 0 0,32 4 0 0 0,8-11 0 0 0,33 2 0 0 0,-31-7 0 0 0,-54-1 0 0 0,52-2 0 0 0,-99 1 0 0 0,34-1 0 0 0,170 1 0 0 0,-185 4-83 0 0,-72 0 30 0 0,-4-1 0 0 0,-206-46-22 0 0,74 5 75 0 0,-182-49 0 0 0,8-9-18 0 0,-106-31-31 0 0,287 94-3 0 0,-38-11 27 0 0,-115-48 25 0 0,239 80 0 0 0,-66-30 0 0 0,35 14 0 0 0,-167-79 41 0 0,170 77-7 0 0,3-3 10 0 0,-112-81 0 0 0,43 25-15 0 0,-84-41-29 0 0,-31-20 0 0 0,9-16 0 0 0,145 95 0 0 0,-168-138 0 0 0,-17-67 0 0 0,170 136 0 0 0,70 86 0 0 0,-63-91 0 0 0,-84-104 0 0 0,29 50 0 0 0,37 46 0 0 0,44 52-26 0 0,4-4 1 0 0,-83-161-1 0 0,128 209-36 0 0,1-2 0 0 0,-34-116 1 0 0,-7-142-74 0 0,38-111-28 0 0,32 425 163 0 0,7-262 44 0 0,22 26-383 0 0,19 2 97 0 0,-22 123 72 0 0,6 0-1 0 0,72-175 1 0 0,53-37-126 0 0,-97 206 206 0 0,-39 77-29 0 0,3 0 0 0 0,47-71-1 0 0,-66 112 84 0 0,0-1 0 0 0,0 1 0 0 0,12-10 0 0 0,-16 16 35 0 0,-1 0-1 0 0,0-1 0 0 0,1 1 1 0 0,-1 0-1 0 0,0-1 0 0 0,1 1 1 0 0,-1 0-1 0 0,1-1 1 0 0,-1 1-1 0 0,1 0 0 0 0,-1 0 1 0 0,0 0-1 0 0,1 0 0 0 0,-1-1 1 0 0,1 1-1 0 0,-1 0 1 0 0,1 0-1 0 0,-1 0 0 0 0,1 0 1 0 0,-1 0-1 0 0,1 0 0 0 0,0 0 1 0 0,0 1-10 0 0,0-1-1 0 0,0 1 1 0 0,-1 0 0 0 0,1-1-1 0 0,0 1 1 0 0,-1 0 0 0 0,1-1-1 0 0,0 1 1 0 0,-1 0 0 0 0,1 0-1 0 0,-1 0 1 0 0,0 0 0 0 0,1-1-1 0 0,-1 1 1 0 0,1 0 0 0 0,-1 0-1 0 0,0 0 1 0 0,0 0 0 0 0,0 0-1 0 0,0 0 1 0 0,1 0 0 0 0,-1 0 0 0 0,0 0-1 0 0,-1 1 1 0 0,-3 30-305 0 0,3-23 224 0 0,-54 261-641 0 0,33-190 643 0 0,-66 256-179 0 0,36-124 163 0 0,-28 128-37 0 0,42-152 132 0 0,-57 319 11 0 0,19 22 71 0 0,63-370 27 0 0,11-124-51 0 0,2-15-1 0 0,0 0-1 0 0,1 0 0 0 0,1 0 1 0 0,1 0-1 0 0,5 20 0 0 0,-7-37 233 0 0,0-7-76 0 0,11-58 187 0 0,-4-1 0 0 0,2-76 0 0 0,-8 98-297 0 0,3-492-211 0 0,-6 363 107 0 0,-3-53 0 0 0,-2 26-27 0 0,-14-257-54 0 0,16 405 93 0 0,-47-459 0 0 0,44 469 27 0 0,-23-66 0 0 0,28 101-24 0 0,1 0 0 0 0,-1 0 0 0 0,0 0 0 0 0,-1 1 1 0 0,1-1-1 0 0,-1 0 0 0 0,-4-4 0 0 0,6 7-5 0 0,0 0-1 0 0,0 0 1 0 0,0 0-1 0 0,0 0 1 0 0,0 1-1 0 0,0-1 1 0 0,-1 0-1 0 0,1 0 1 0 0,0 1-1 0 0,0-1 1 0 0,-3 0-1 0 0,4 1-4 0 0,-1 0 1 0 0,1 0-1 0 0,-1 0 0 0 0,0 0 0 0 0,1 0 0 0 0,-1 0 0 0 0,0 0 0 0 0,1 1 0 0 0,-1-1 1 0 0,0 0-1 0 0,1 0 0 0 0,-1 0 0 0 0,0 1 0 0 0,1-1 0 0 0,-1 0 0 0 0,1 1 0 0 0,-1-1 0 0 0,1 0 1 0 0,-1 1-1 0 0,1-1 0 0 0,-1 1 0 0 0,1-1 0 0 0,-2 2 0 0 0,-5 8-107 0 0,0 2-1 0 0,1-1 1 0 0,0 1-1 0 0,0 0 0 0 0,2 0 1 0 0,-7 23-1 0 0,4-15 85 0 0,-71 286-186 0 0,73-285 212 0 0,-51 367-151 0 0,43-265 134 0 0,-60 735-32 0 0,78-505 40 0 0,20-2 15 0 0,1-154 70 0 0,-8-73-20 0 0,2-19 30 0 0,-5-35 24 0 0,-14-66-95 0 0,0 1 0 0 0,0-1 0 0 0,0 0 0 0 0,1 0 0 0 0,-1-1 0 0 0,6 9 0 0 0,0 1 255 0 0,15-71 81 0 0,-7-4-82 0 0,9-90 1 0 0,-20 125-241 0 0,29-380 174 0 0,-25 286-204 0 0,13-469-29 0 0,-20 300 51 0 0,-23 2-90 0 0,15 254 33 0 0,-2 0 1 0 0,-22-59 0 0 0,29 87 21 0 0,0 2 0 0 0,-1-1 0 0 0,1 0 0 0 0,-1 0 0 0 0,0 1 0 0 0,0-1 0 0 0,-1 1 0 0 0,-4-5 0 0 0,8 9 15 0 0,0 0 0 0 0,0 0 0 0 0,0 0 1 0 0,0 0-1 0 0,0 0 0 0 0,0 0 0 0 0,0-1 1 0 0,0 1-1 0 0,0 0 0 0 0,0 0 0 0 0,0 0 1 0 0,-1 0-1 0 0,1 0 0 0 0,0 0 0 0 0,0 0 1 0 0,0 0-1 0 0,0 0 0 0 0,0 0 0 0 0,0 0 0 0 0,0 0 1 0 0,0 0-1 0 0,0 0 0 0 0,0 0 0 0 0,0 0 1 0 0,-1 0-1 0 0,1 0 0 0 0,0 0 0 0 0,0 0 1 0 0,0 0-1 0 0,0 0 0 0 0,0 0 0 0 0,0 0 1 0 0,0 0-1 0 0,0 0 0 0 0,0 0 0 0 0,0 0 1 0 0,-1 0-1 0 0,1 0 0 0 0,0 0 0 0 0,0 0 1 0 0,0 0-1 0 0,0 0 0 0 0,0 0 0 0 0,0 1 1 0 0,0-1-1 0 0,0 0 0 0 0,0 0 0 0 0,0 0 1 0 0,0 0-1 0 0,0 0 0 0 0,0 0 0 0 0,0 0 1 0 0,0 0-1 0 0,0 0 0 0 0,0 0 0 0 0,0 0 1 0 0,0 0-1 0 0,0 1 0 0 0,0-1 0 0 0,0 0 1 0 0,0 0-1 0 0,0 0 0 0 0,-7 9-62 0 0,2 1-1 0 0,-1-1 0 0 0,1 1 1 0 0,1 1-1 0 0,0-1 1 0 0,0 1-1 0 0,1-1 0 0 0,-3 19 1 0 0,1 12-25 0 0,-1 42 1 0 0,3-22-3 0 0,-5 93-6 0 0,20 244 0 0 0,49 153 33 0 0,12-125-316 0 0,-66-388 348 0 0,114 476-167 0 0,-103-448 164 0 0,2-1 0 0 0,3-1 0 0 0,59 115 0 0 0,-75-166 36 0 0,1 0 0 0 0,0-1 0 0 0,1 0 0 0 0,1 0 0 0 0,0-1 0 0 0,0-1 0 0 0,15 12 0 0 0,-23-19 7 0 0,1-1-1 0 0,0-1 1 0 0,0 1 0 0 0,-1 0-1 0 0,1-1 1 0 0,0 1-1 0 0,0-1 1 0 0,1 0-1 0 0,-1 0 1 0 0,0 0 0 0 0,0 0-1 0 0,0 0 1 0 0,1-1-1 0 0,-1 0 1 0 0,0 0-1 0 0,1 0 1 0 0,-1 0 0 0 0,0 0-1 0 0,1 0 1 0 0,-1-1-1 0 0,0 0 1 0 0,0 0-1 0 0,1 0 1 0 0,-1 0 0 0 0,0 0-1 0 0,0 0 1 0 0,4-3-1 0 0,3-2 24 0 0,-1 0-1 0 0,1-1 1 0 0,-1 0-1 0 0,0-1 1 0 0,-1 1-1 0 0,0-2 1 0 0,12-14-1 0 0,46-73 242 0 0,-56 81-226 0 0,39-67 182 0 0,-4-3 1 0 0,-4-1-1 0 0,-3-2 0 0 0,33-118 0 0 0,91-424 29 0 0,-102 325-254 0 0,106-498-14 0 0,48-130-106 0 0,-155 703 118 0 0,-25 123 246 0 0,-6 24-100 0 0,-27 81-260 0 0,-1 6-2 0 0,-5 103-225 0 0,-32 197 0 0 0,-37 159 55 0 0,38-234 180 0 0,-25 141-38 0 0,-17 93-32 0 0,-13 76-34 0 0,-33 216 264 0 0,107-641 35 0 0,-20 216 226 0 0,36-300-277 0 0,2 112 526 0 0,2-113 36 0 0,5-50-549 0 0,-1 0 0 0 0,-1-1 1 0 0,4-23-1 0 0,6-75 131 0 0,-12 85-147 0 0,64-737 140 0 0,-31-4-204 0 0,-15 263-37 0 0,-10 209-112 0 0,-17 2 36 0 0,-26 82 142 0 0,24 179 0 0 0,6 34 0 0 0,0 1 0 0 0,0 0 0 0 0,-1-1 0 0 0,0 1 0 0 0,0 0 0 0 0,0 0 0 0 0,-1 0 0 0 0,0 1 0 0 0,0-1 0 0 0,0 1 0 0 0,-1-1 0 0 0,0 1 0 0 0,-7-8 0 0 0,10 12-2 0 0,-1 0 0 0 0,1 1 0 0 0,0-1 0 0 0,0 0 0 0 0,0 0 0 0 0,0 1 0 0 0,0-1 0 0 0,-1 1 0 0 0,1-1-1 0 0,0 1 1 0 0,-1-1 0 0 0,1 1 0 0 0,0 0 0 0 0,-1 0 0 0 0,1-1 0 0 0,0 1 0 0 0,-1 0 0 0 0,1 0 0 0 0,-2 1 0 0 0,0-1-4 0 0,1 1 1 0 0,-1 0-1 0 0,1 0 1 0 0,-1 0-1 0 0,1 0 1 0 0,0 0-1 0 0,0 1 1 0 0,-1-1-1 0 0,-2 4 0 0 0,-3 2-27 0 0,0 2 0 0 0,0-1-1 0 0,-10 17 1 0 0,18-25 33 0 0,-161 272-1116 0 0,128-211 960 0 0,-269 532-355 0 0,251-491 463 0 0,-110 244-87 0 0,61-127 106 0 0,-123 239 284 0 0,135-296 59 0 0,81-152-234 0 0,5-8 0 0 0,4-6 0 0 0,21-35 137 0 0,-2-1-1 0 0,17-49 0 0 0,-15 36-49 0 0,68-197 116 0 0,-72 193-270 0 0,141-459 22 0 0,7-17 2 0 0,-12 111-83 0 0,40 17 15 0 0,-135 298 73 0 0,35-62-27 0 0,-68 127-31 0 0,57-70 0 0 0,-63 89-128 0 0,1 0 0 0 0,47-37 0 0 0,-58 52 87 0 0,1 0 0 0 0,0 0 0 0 0,0 1 0 0 0,1 1 0 0 0,0 0 0 0 0,0 1 0 0 0,0 0 0 0 0,26-5 0 0 0,-32 9 51 0 0,0 1 1 0 0,0-1-1 0 0,1 1 1 0 0,-1 0 0 0 0,0 1-1 0 0,0 0 1 0 0,0 0-1 0 0,0 1 1 0 0,0 0-1 0 0,0 0 1 0 0,-1 0-1 0 0,1 1 1 0 0,0 0-1 0 0,-1 0 1 0 0,0 1-1 0 0,0 0 1 0 0,0 0-1 0 0,0 0 1 0 0,7 8-1 0 0,-3-2-15 0 0,0 1 0 0 0,-1 1 0 0 0,0 0 0 0 0,0 0 0 0 0,-1 1 0 0 0,-1-1 0 0 0,0 2 0 0 0,7 20 0 0 0,-2 3-17 0 0,-1-1 0 0 0,-3 2-1 0 0,7 52 1 0 0,-4 119-73 0 0,-14-95 51 0 0,-27 168 1 0 0,-48 111-62 0 0,-62 93 17 0 0,-34-10 24 0 0,139-386 114 0 0,-5-2-1 0 0,-4-2 1 0 0,-3-2-1 0 0,-4-2 1 0 0,-65 80 0 0 0,89-130 68 0 0,-35 34 0 0 0,45-51-23 0 0,0 0-1 0 0,-1-1 1 0 0,-33 19-1 0 0,44-29-15 0 0,0-1 1 0 0,0 1-1 0 0,-1-2 0 0 0,1 1 0 0 0,-1-1 0 0 0,1 0 0 0 0,-1 0 1 0 0,0-1-1 0 0,0 0 0 0 0,0-1 0 0 0,0 0 0 0 0,-9 0 1 0 0,12-1-29 0 0,0 0 0 0 0,0 0 1 0 0,0 0-1 0 0,0-1 0 0 0,0 0 1 0 0,0 0-1 0 0,0 0 0 0 0,1 0 1 0 0,-1-1-1 0 0,1 1 0 0 0,-1-1 1 0 0,1 0-1 0 0,0-1 0 0 0,0 1 1 0 0,1-1-1 0 0,-1 0 0 0 0,1 0 1 0 0,0 0-1 0 0,-4-6 0 0 0,0-2 4 0 0,1 0-1 0 0,1 0 1 0 0,0-1-1 0 0,1 0 0 0 0,0 0 1 0 0,1 0-1 0 0,-3-19 1 0 0,2-9-3 0 0,2-49 0 0 0,4 34-31 0 0,2 1 0 0 0,14-68 0 0 0,37-109-8 0 0,-30 153 3 0 0,2 1 0 0 0,73-139 0 0 0,-40 108 0 0 0,96-126 0 0 0,-81 136-21 0 0,4 4 0 0 0,110-100-1 0 0,-71 87-22 0 0,166-114 0 0 0,-192 160 13 0 0,2 4 0 0 0,3 4 0 0 0,2 4 0 0 0,2 5 0 0 0,176-53 0 0 0,-220 82 16 0 0,1 2 0 0 0,90-9 0 0 0,-122 21-1 0 0,0 1-1 0 0,0 1 0 0 0,-1 1 0 0 0,1 2 0 0 0,0 0 0 0 0,0 2 0 0 0,-1 0 0 0 0,33 13 1 0 0,-35-9-70 0 0,0 1 0 0 0,26 16 1 0 0,-38-19 46 0 0,-1 0 0 0 0,1 1-1 0 0,-1 0 1 0 0,-1 1 0 0 0,0 0 0 0 0,11 13 0 0 0,-9-7 0 0 0,-1 0 1 0 0,0 1-1 0 0,-1 0 0 0 0,0 1 1 0 0,-2-1-1 0 0,0 2 1 0 0,-1-1-1 0 0,6 25 0 0 0,-8-18 0 0 0,0 1-1 0 0,-2-1 1 0 0,0 0-1 0 0,-2 1 0 0 0,-5 41 1 0 0,-1-26-11 0 0,-1-1 0 0 0,-25 72 0 0 0,10-52 7 0 0,-32 59 1 0 0,11-38 43 0 0,-3-1-1 0 0,-3-2 1 0 0,-4-3 0 0 0,-3-2-1 0 0,-103 103 1 0 0,28-53 55 0 0,-221 160 0 0 0,238-203-27 0 0,-3-6 1 0 0,-198 90 0 0 0,268-142 112 0 0,-75 21 0 0 0,97-36-73 0 0,1 0 0 0 0,-1-2-1 0 0,0-1 1 0 0,-1-1 0 0 0,-26-1-1 0 0,44-1-23 0 0,0-1-1 0 0,-1 0 1 0 0,1-1 0 0 0,0 0-1 0 0,0 0 1 0 0,0-1 0 0 0,-15-6-1 0 0,18 6-32 0 0,0 0 0 0 0,0 0 0 0 0,0 0 0 0 0,1-1 0 0 0,-1 0 0 0 0,1 0 0 0 0,0 0 0 0 0,0 0 0 0 0,1 0-1 0 0,-1-1 1 0 0,1 0 0 0 0,-4-6 0 0 0,2-1-5 0 0,0-1-1 0 0,1 1 1 0 0,0-1-1 0 0,1 0 1 0 0,0 0-1 0 0,1-1 1 0 0,1 1-1 0 0,0-1 1 0 0,1 1-1 0 0,0 0 1 0 0,3-17-1 0 0,1-5-7 0 0,3 1-1 0 0,1 0 1 0 0,14-39-1 0 0,-3 23-22 0 0,1 1-1 0 0,3 1 0 0 0,37-58 1 0 0,-21 48-64 0 0,3 1 1 0 0,49-52-1 0 0,-8 24-181 0 0,3 4 0 0 0,175-126 0 0 0,186-72 161 0 0,195-36 174 0 0,-484 253-118 0 0,3 8 0 0 0,258-54 0 0 0,-352 95 0 0 0,0 3 0 0 0,1 3 0 0 0,1 2 0 0 0,75 6 0 0 0,-124 1 18 0 0,1 0 1 0 0,0 1 0 0 0,28 8 0 0 0,-41-9 18 0 0,-1 1 1 0 0,1 0 0 0 0,0 1 0 0 0,-1-1-1 0 0,0 1 1 0 0,0 1 0 0 0,0-1 0 0 0,-1 1-1 0 0,1 0 1 0 0,-1 1 0 0 0,8 9 0 0 0,-10-10 13 0 0,-1 0 0 0 0,0 0 0 0 0,0 1 0 0 0,-1-1 0 0 0,1 1-1 0 0,-1-1 1 0 0,0 1 0 0 0,-1 0 0 0 0,1 0 0 0 0,-1 0 0 0 0,0 0 0 0 0,-1 0 0 0 0,1 0 0 0 0,-1 0 0 0 0,-1 8 0 0 0,-1 0-7 0 0,0 0 0 0 0,-1 0-1 0 0,0 0 1 0 0,-1-1-1 0 0,-10 23 1 0 0,1-10 10 0 0,-1 0 1 0 0,-1-2-1 0 0,-1 0 1 0 0,-1 0-1 0 0,-30 31 1 0 0,-115 95 35 0 0,-48 19-123 0 0,-7-9 0 0 0,-315 174-1 0 0,-260 80 98 0 0,741-389-1 0 0,-578 258 245 0 0,591-268-254 0 0,-237 88 367 0 0,230-90-133 0 0,0-1 0 0 0,-1-2 0 0 0,-1-2 1 0 0,-52 1-1 0 0,84-8-183 0 0,0-1 0 0 0,0 0 0 0 0,0-1 0 0 0,-26-6-1 0 0,37 6-47 0 0,1 0-1 0 0,-1 0 0 0 0,1 0 0 0 0,-1 0 0 0 0,1-1 1 0 0,0 0-1 0 0,0 1 0 0 0,0-1 0 0 0,0-1 0 0 0,0 1 1 0 0,0 0-1 0 0,1-1 0 0 0,-1 1 0 0 0,1-1 0 0 0,-1 0 0 0 0,1 1 1 0 0,0-1-1 0 0,0 0 0 0 0,0-1 0 0 0,1 1 0 0 0,-1 0 1 0 0,1 0-1 0 0,0-1 0 0 0,-2-4 0 0 0,2 0-4 0 0,1 1 0 0 0,0-1 0 0 0,0 1 0 0 0,1-1 0 0 0,-1 1 0 0 0,2 0 0 0 0,-1-1 0 0 0,1 1 0 0 0,0 0 0 0 0,6-13 0 0 0,-8 18 0 0 0,16-37-12 0 0,0 1-1 0 0,3 1 0 0 0,1 1 1 0 0,26-35-1 0 0,109-127-144 0 0,-90 126 28 0 0,149-127-1 0 0,96-34 77 0 0,-142 125 41 0 0,3 7 0 0 0,272-116 0 0 0,-362 183-18 0 0,2 3 0 0 0,1 5 0 0 0,108-21 0 0 0,-153 40 15 0 0,-1 2 0 0 0,1 2 0 0 0,46 3 0 0 0,-63 1-1 0 0,-1 1 1 0 0,1 0 0 0 0,-1 2 0 0 0,0 1 0 0 0,0 1 0 0 0,0 0 0 0 0,21 11 0 0 0,-33-12-14 0 0,0 0 0 0 0,0 0 1 0 0,-1 1-1 0 0,1 0 0 0 0,-1 0 0 0 0,-1 1 0 0 0,1 0 1 0 0,-1 1-1 0 0,-1 0 0 0 0,1 0 0 0 0,-1 0 1 0 0,-1 1-1 0 0,1-1 0 0 0,-2 1 0 0 0,1 1 1 0 0,-1-1-1 0 0,0 1 0 0 0,-1-1 0 0 0,0 1 0 0 0,-1 0 1 0 0,1 11-1 0 0,0 5 8 0 0,-2-1 1 0 0,0 0-1 0 0,-2 0 1 0 0,-1 0-1 0 0,-1 0 1 0 0,-1 0-1 0 0,-9 32 1 0 0,-3-3-7 0 0,-3-1 1 0 0,-2 0 0 0 0,-3-1 0 0 0,-40 66 0 0 0,-138 181-110 0 0,79-139 131 0 0,-154 152-1 0 0,-221 175-10 0 0,-21-68-116 0 0,425-350 160 0 0,-263 183 153 0 0,284-207-6 0 0,-1-3 1 0 0,-2-3-1 0 0,-86 29 1 0 0,145-61-93 0 0,-1-2 1 0 0,1-1-1 0 0,-34 5 1 0 0,44-8-50 0 0,1-1 1 0 0,-1 1 0 0 0,0-2 0 0 0,1 1 0 0 0,-1-1 0 0 0,1 0-1 0 0,-1 0 1 0 0,1 0 0 0 0,-1-1 0 0 0,1 0 0 0 0,0-1 0 0 0,0 1-1 0 0,-8-6 1 0 0,10 6-17 0 0,0-1 1 0 0,1 0-1 0 0,0-1 0 0 0,0 1 1 0 0,0-1-1 0 0,0 1 0 0 0,0-1 0 0 0,1 0 1 0 0,0 0-1 0 0,0 0 0 0 0,0 0 1 0 0,0 0-1 0 0,0 0 0 0 0,1-1 0 0 0,0 1 1 0 0,0-1-1 0 0,0 1 0 0 0,1-1 1 0 0,-1 1-1 0 0,1-6 0 0 0,0-7 21 0 0,1 0-1 0 0,1 1 0 0 0,0-1 1 0 0,6-18-1 0 0,4-6-22 0 0,1 1-1 0 0,1 0 1 0 0,30-53-1 0 0,73-108 11 0 0,-56 108-26 0 0,5 3 0 0 0,142-150 0 0 0,196-125 0 0 0,-264 259 0 0 0,4 6 0 0 0,214-110 0 0 0,-205 133-22 0 0,4 8 0 0 0,286-87 0 0 0,-359 132 16 0 0,0 4 0 0 0,2 4 0 0 0,0 4 0 0 0,160-3 0 0 0,-214 16-21 0 0,0 2 0 0 0,-1 1 0 0 0,57 13 1 0 0,-74-13 10 0 0,0 1 0 0 0,-1 0 0 0 0,1 0 0 0 0,-1 2 1 0 0,0 0-1 0 0,0 0 0 0 0,-1 1 0 0 0,0 0 0 0 0,-1 1 1 0 0,16 15-1 0 0,-22-18 9 0 0,0 1 0 0 0,0-1 0 0 0,-1 1 0 0 0,0 0 0 0 0,0 0 0 0 0,-1 0 0 0 0,1 1 0 0 0,-2-1 0 0 0,1 1 0 0 0,-1-1 0 0 0,0 1 0 0 0,-1 0 0 0 0,0 0 0 0 0,0 0 0 0 0,0 0 0 0 0,-1 0 0 0 0,-2 14 0 0 0,-1-1-7 0 0,-1 0 1 0 0,-1 0-1 0 0,0-1 1 0 0,-2 1 0 0 0,-12 26-1 0 0,-8 6-53 0 0,-2 0-1 0 0,-2-2 0 0 0,-2-1 1 0 0,-2-1-1 0 0,-55 57 1 0 0,-226 200-431 0 0,261-256 481 0 0,-609 493 84 0 0,538-454-87 0 0,-313 214-27 0 0,384-269 210 0 0,-1-2 1 0 0,-2-2-1 0 0,-2-3 0 0 0,-65 21 0 0 0,114-45-118 0 0,1 0 1 0 0,-16 1-1 0 0,22-3-34 0 0,1-1 0 0 0,-1 0 0 0 0,1 0 0 0 0,-1 0 0 0 0,1 0 0 0 0,0-1-1 0 0,-1 1 1 0 0,1-1 0 0 0,-1 0 0 0 0,-4-2 0 0 0,6 2-8 0 0,1 0 0 0 0,0 0 0 0 0,0 0 0 0 0,0 0 0 0 0,1 0 0 0 0,-1-1 0 0 0,0 1 0 0 0,0 0 0 0 0,0-1 0 0 0,1 1 0 0 0,-1 0 0 0 0,1-1 0 0 0,-1 1 0 0 0,1-1 0 0 0,0 1 0 0 0,-1 0 0 0 0,1-1 0 0 0,0 1 0 0 0,0-1 0 0 0,0 1 0 0 0,0-1 0 0 0,0 1 0 0 0,1-1 0 0 0,-1-1 0 0 0,1-2 3 0 0,0 1-1 0 0,0-1 1 0 0,0 0-1 0 0,1 1 1 0 0,0-1 0 0 0,0 1-1 0 0,3-7 1 0 0,22-30 13 0 0,14-15 1 0 0,85-91 0 0 0,186-128-195 0 0,-272 244 146 0 0,322-238-180 0 0,-214 175 231 0 0,5 7 0 0 0,275-114 0 0 0,-301 152-22 0 0,198-48 0 0 0,-271 85 0 0 0,1 3 0 0 0,-1 2 0 0 0,1 2 0 0 0,0 2 0 0 0,1 3 0 0 0,82 11 0 0 0,-116-8-50 0 0,-1 1 1 0 0,0 2-1 0 0,0 0 0 0 0,0 0 0 0 0,-1 2 0 0 0,0 1 0 0 0,24 14 1 0 0,-37-19 28 0 0,-1 0 1 0 0,1 1 0 0 0,-1 0 0 0 0,1 1 0 0 0,-2-1 0 0 0,1 1 0 0 0,0 0 0 0 0,-1 0 0 0 0,0 1-1 0 0,-1 0 1 0 0,0 0 0 0 0,0 0 0 0 0,0 0 0 0 0,-1 0 0 0 0,0 1 0 0 0,0 0 0 0 0,-1-1-1 0 0,0 1 1 0 0,0 0 0 0 0,-1 0 0 0 0,0 0 0 0 0,0 10 0 0 0,-2 1 10 0 0,-1 0 0 0 0,0 1 0 0 0,-2-1 0 0 0,0 0 0 0 0,-1 0 0 0 0,-1-1 0 0 0,-1 0 0 0 0,-15 29 1 0 0,-3-2 0 0 0,-1-2 1 0 0,-36 45-1 0 0,17-33 9 0 0,-84 82 0 0 0,-66 38 0 0 0,128-117 0 0 0,-365 300-2 0 0,-12-14 20 0 0,263-206 5 0 0,0-4 793 0 0,-238 134 0 0 0,405-260-773 0 0,-53 27 153 0 0,60-32-127 0 0,0 0-1 0 0,0 0 0 0 0,0-1 1 0 0,0 0-1 0 0,-1 0 1 0 0,1-1-1 0 0,-11 1 1 0 0,17-2-58 0 0,1 0 1 0 0,-1 0-1 0 0,0 0 1 0 0,0 0 0 0 0,0 0-1 0 0,1 0 1 0 0,-1 0 0 0 0,0-1-1 0 0,0 1 1 0 0,0 0 0 0 0,1 0-1 0 0,-1-1 1 0 0,0 1-1 0 0,0-1 1 0 0,1 1 0 0 0,-1 0-1 0 0,0-1 1 0 0,1 1 0 0 0,-1-1-1 0 0,1 1 1 0 0,-1-1 0 0 0,0 0-1 0 0,1 1 1 0 0,-1-1-1 0 0,1 0 1 0 0,0 1 0 0 0,-1-1-1 0 0,1 0 1 0 0,0 1 0 0 0,-1-1-1 0 0,1 0 1 0 0,0 0 0 0 0,0 0-1 0 0,-1 1 1 0 0,1-1-1 0 0,0-1 1 0 0,0-2-13 0 0,0-1-1 0 0,1 1 1 0 0,-1 0-1 0 0,1 0 0 0 0,0 0 1 0 0,2-6-1 0 0,5-12-90 0 0,1 0 0 0 0,2 0 0 0 0,0 1 0 0 0,28-38 0 0 0,-27 40 50 0 0,24-32-53 0 0,47-51 0 0 0,50-41-23 0 0,-78 85 81 0 0,44-45-18 0 0,5 5 0 0 0,5 4 1 0 0,169-113-1 0 0,-112 106-18 0 0,284-126-1 0 0,-356 187 74 0 0,2 5 0 0 0,1 3 0 0 0,2 5 0 0 0,105-15 0 0 0,-166 37 0 0 0,65-2 0 0 0,-87 7 0 0 0,-1 1 0 0 0,1 0 0 0 0,0 1 0 0 0,-1 1 0 0 0,0 0 0 0 0,27 10 0 0 0,-37-11-1 0 0,-2 0 0 0 0,1 0-1 0 0,0 0 1 0 0,0 1 0 0 0,-1 0-1 0 0,1-1 1 0 0,-1 1 0 0 0,0 0-1 0 0,0 0 1 0 0,0 1 0 0 0,0-1-1 0 0,0 1 1 0 0,-1 0 0 0 0,0-1-1 0 0,1 1 1 0 0,-1 0 0 0 0,-1 0-1 0 0,1 0 1 0 0,-1 1 0 0 0,1-1-1 0 0,-1 0 1 0 0,-1 0 0 0 0,1 1-1 0 0,0-1 1 0 0,-1 1-1 0 0,0 7 1 0 0,-1 2-3 0 0,-1-1-1 0 0,0 1 1 0 0,0-1-1 0 0,-1 0 1 0 0,-1 0-1 0 0,0 0 1 0 0,-9 18-1 0 0,-23 40 5 0 0,-3-1 0 0 0,-3-2 0 0 0,-85 104 0 0 0,-176 165 0 0 0,209-239 0 0 0,-221 216 0 0 0,248-248 0 0 0,-191 165 0 0 0,-16 18 0 0 0,1 4 957 0 0,271-251-936 0 0,1-1-4 0 0,0 0-1 0 0,0 0 1 0 0,0 1 0 0 0,0-1 0 0 0,-1-1 0 0 0,1 1 0 0 0,0 0 0 0 0,-1 0 0 0 0,1 0 0 0 0,0-1 0 0 0,-1 1 0 0 0,1-1-1 0 0,-1 1 1 0 0,1-1 0 0 0,-2 1 0 0 0,1-2 52 0 0,5-1-18 0 0,16-23 0 0 0,77-86-119 0 0,292-235-446 0 0,-218 202 475 0 0,-84 70 17 0 0,4 5 0 0 0,130-77 0 0 0,190-70-53 0 0,-278 158 47 0 0,170-51-1 0 0,64 25 29 0 0,-308 75-40 0 0,1 3 1 0 0,90 1-1 0 0,-108 6 12 0 0,0 3 0 0 0,0 1 0 0 0,-1 3 0 0 0,59 17 1 0 0,-85-21 20 0 0,-1 1 1 0 0,0 1-1 0 0,0 0 1 0 0,0 1-1 0 0,-1 0 1 0 0,0 1-1 0 0,0 1 1 0 0,-1 0-1 0 0,0 0 1 0 0,0 1-1 0 0,-1 0 1 0 0,-1 1-1 0 0,15 21 1 0 0,-20-25 3 0 0,-1 0-1 0 0,0 0 1 0 0,0 0 0 0 0,-1 1-1 0 0,0-1 1 0 0,-1 1 0 0 0,1-1-1 0 0,-2 1 1 0 0,1-1 0 0 0,-1 1-1 0 0,0 0 1 0 0,-1 11 0 0 0,-2 3-5 0 0,-1 0 0 0 0,-13 43 0 0 0,-5-5 8 0 0,-51 103 0 0 0,-47 46 0 0 0,18-13 272 0 0,101-196-270 0 0,-4 12 104 0 0,-8 22 0 0 0,12-31-70 0 0,0 0 1 0 0,0 1-1 0 0,1-1 1 0 0,-1 1-1 0 0,1-1 1 0 0,0 0-1 0 0,0 1 1 0 0,0-1-1 0 0,0 1 1 0 0,1-1-1 0 0,-1 0 1 0 0,2 4-1 0 0,-2-6-28 0 0,1 0 0 0 0,-1 0-1 0 0,0-1 1 0 0,1 1 0 0 0,-1 0-1 0 0,1-1 1 0 0,-1 1 0 0 0,1-1-1 0 0,0 1 1 0 0,-1 0 0 0 0,1-1-1 0 0,-1 1 1 0 0,1-1 0 0 0,0 0-1 0 0,0 1 1 0 0,-1-1 0 0 0,1 1-1 0 0,0-1 1 0 0,0 0 0 0 0,-1 0-1 0 0,1 0 1 0 0,0 1 0 0 0,0-1-1 0 0,1 0 1 0 0,22-1-82 0 0,-18 1 47 0 0,5-1-3 0 0,0-1 0 0 0,0-1 1 0 0,0 1-1 0 0,-1-2 0 0 0,13-4 0 0 0,53-29-18 0 0,-48 22 20 0 0,15-9-189 0 0,0-2 0 0 0,-2-2 0 0 0,-1-1 0 0 0,-2-2-1 0 0,-1-2 1 0 0,37-41 0 0 0,29-43-579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4:25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 0 15200 0 0,'-38'6'672'0'0,"23"-6"143"0"0,-3 0-655 0 0,2 0-160 0 0,6 0 0 0 0,-5-6 0 0 0,3 12 144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3:11:49.64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9 3224 0 0,'12'-8'18268'0'0,"-11"7"-17902"0"0,17 5 1436 0 0,15 13-1960 0 0,-21-9 279 0 0,-10-6-104 0 0,1 0 0 0 0,0 0 1 0 0,0 0-1 0 0,0 0 0 0 0,4 1 0 0 0,-4-2-3 0 0,0 0-1 0 0,0 1 1 0 0,-1 0-1 0 0,1-1 1 0 0,0 1-1 0 0,4 5 1 0 0,16 10 44 0 0,-19-15-57 0 0,0 1-1 0 0,0 1 0 0 0,0-1 1 0 0,-1 0-1 0 0,1 1 0 0 0,-1 0 1 0 0,0 0-1 0 0,4 7 0 0 0,14 16-16 0 0,-18-25 4 0 0,-1-1 0 0 0,0 1-1 0 0,0 0 1 0 0,0 1 0 0 0,0-1 0 0 0,-1 0 0 0 0,1 1 0 0 0,-1-1-1 0 0,1 0 1 0 0,-1 1 0 0 0,0 0 0 0 0,0-1 0 0 0,0 1-1 0 0,1 4 1 0 0,-1-4-7 0 0,0 0 0 0 0,1-1 0 0 0,0 1 0 0 0,-1 0 0 0 0,1 0 0 0 0,0-1 1 0 0,0 1-1 0 0,4 3 0 0 0,-3-3 4 0 0,0 0 0 0 0,0 0-1 0 0,-1 0 1 0 0,1 0 0 0 0,-1 1 0 0 0,3 4 0 0 0,5 13-32 0 0,-7-17-29 0 0,-1 0 1 0 0,0 0-1 0 0,-1 0 1 0 0,3 6-1 0 0,-3-6-255 0 0,1 0 0 0 0,0 0 0 0 0,0-1 0 0 0,0 1 0 0 0,0 0 0 0 0,0-1 0 0 0,1 0 0 0 0,-1 0-1 0 0,5 4 1 0 0,-8-7 159 0 0,1 1 0 0 0,0 0-1 0 0,-1 0 1 0 0,1-1 0 0 0,-1 1-1 0 0,1-1 1 0 0,-1 1 0 0 0,1 0-1 0 0,-1-1 1 0 0,1 1-1 0 0,-1-1 1 0 0,0 1 0 0 0,1-1-1 0 0,-1 1 1 0 0,-1-1 0 0 0,-8 10-1614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19T05:11:45.834"/>
    </inkml:context>
    <inkml:brush xml:id="br0">
      <inkml:brushProperty name="height" value="0.053" units="cm"/>
      <inkml:brushProperty name="color" value="#FF0000"/>
    </inkml:brush>
  </inkml:definitions>
  <inkml:trace contextRef="#ctx0" brushRef="#br0">18435 4353 7460,'-7'0'1063,"2"0"-1171,-1 0 701,5 0-58,-5 0 0,8 0-140,2 0 1,-1 0-200,5 0 1,-4 0-1,4-1-118,2-3 0,-3 2 0,1-2 8,2 3 0,-3 1 0,1 0 1,2 0 30,1 0 0,-3-2 0,0 0-52,2-2 0,1-1 0,1 5 0,1-1 18,-1-3 1,1 3-1,-1-4 1,0 4-1,1 0 14,-1-3 0,1 2 0,-1-2 0,0 3 0,1-1 10,-1-2 0,2 3 1,1-3-1,2 2-41,-2 2 0,-1 0 1,-2-1-1,0-2-43,1-1 0,-1 0 0,2 4 1,1 0-1,2 0 40,-2 0 1,-1 0 0,-1 0 0,3 0-21,0 0 1,1 0 0,-5 0 0,1 0 0,-1 0 12,0 0 0,2 0 0,1 0 1,2 0-6,-2 0 0,0 0 0,0 0 0,2 1-34,-2 3 0,3-2 1,-2 2-1,0-1 1,-1-1 11,1 2 0,-2 2 1,3-3-1,-2 1 1,0-1-16,2-2 0,0-1 0,-1 1 0,0 2 32,-1 1 0,5 0 0,-1-4 0,2 2 19,-1 2 0,0-3 0,2 3 0,-2-1 0,2 0-21,2 1 1,-4 2 0,0-4 0,-1 2-46,0-1 0,1 3 1,2-2-1,-3 0 1,0 0 9,1 0 1,-4 0-1,5-2 1,-1 1 6,0 1 1,2 1-1,-4-2 1,1 1 2,3-1 1,-3 2 0,1 0 0,-1-1 0,0 0 39,3 0 1,-2 1-1,0-2 1,2 3 24,2 1 1,-3-5-1,-1 4 1,2-2-1,2 1-40,0 2 1,1-2 0,0 1 0,0 1 3,0 0 0,0-4 0,-1 2 0,1 0 0,0 0 36,0 2 1,0-4 0,-1 2 0,1-1-8,0 1 0,-4 3 1,-1-3-1,2 1 0,2 1-16,1 0 0,0-5 0,-1 4 0,1-1-46,0 4 0,0-2 0,-2-1 0,-1 0-15,-1-3 0,-2 4 1,3-1-1,-2 3 1,-1-2 23,0-2 1,-4 3 0,3-2 0,0-1-12,3 1 1,-2 4-1,0-4 1,-1 3 0,-1-1 23,1 2 0,-3-1 1,4 1-1,1-2-2,-1 2 1,-4-3 0,3 1 0,-1 2-14,-1 1 1,5-3 0,-5 0-1,1 1 1,-1-1-7,1 0 0,4-1 0,-5 3 0,1-2 0,-1 0 4,1-1 0,5 4 0,-3-3 1,0 2-26,-2-2 0,2 3 0,2-2 0,1 2 9,-1 1 0,1-1 0,-4-1 0,1-2 0,2 2-2,-2 1 0,3 1 0,-4 0 0,1 1 0,2-1 19,-2 1 0,5-5 0,-4 0 0,2 2-21,-1 1 1,2 1-1,-3 1 1,0-2 2,1-3 1,-2 3-1,3-3 1,-2 3-19,-2 2 1,2-2 0,-3-2-1,-1 0 1,1 0-24,-1 2 1,2 0 0,-2-1 0,0-2 22,-1 2 1,3-1 0,-1 1 0,-1-2 0,1 2 6,-1 1 1,5 0 0,-4-1 0,-1-2 12,2 2 1,-4 1-1,4 0 1,-2-2 0,1 0 12,-2 0 1,0 1-1,0-1 1,2 0-2,-2 0 1,-1 2 0,0 0-1,1-1 1,1-2-2,-1 2 0,-1 1 0,-1 1 0,-1-1-25,0-2 0,2 2 0,1-3 0,2 3-21,-2 1 6,-1 1 1,-2-2 0,1-1 0,-1-2 6,1 1 0,-1 1 1,0 0-1,1-2 1,-1 2 4,1 1 0,-1-3 1,0 0-1,1 0 19,-1-1 1,1 4-1,-1-2 1,0 2-3,1 1 0,-1-4 1,1 1-1,-1 0 0,0 1-4,1-2 1,-5 3-1,0-3 1,2 2-8,1-2 1,1 3 0,1-2 0,-1 0 0,1 1-5,-1-2 0,0 1 1,1 2-1,-1-2 9,1-1 1,-1 1-1,1 2 1,-1-2 1,0 0 0,1-1 1,-1 4-1,1-1 1,-1-1 4,0-2 0,1 1 0,-1 3 1,1-1 2,-1-3 1,0 3 0,-1-2-1,-1 2 1,-2 0-17,2-3 0,0 3 0,-1-4 0,0 1-18,0 0 1,-2 1 0,1 3 6,2 0 0,0 1 0,-1-2 0,0-2 0,0 0 4,2 0 1,2 2-1,-1 2 1,-1-1 0,-1 1 0,-2-1 0,0-1 0,5-1 0,-1-2 9,1 2 0,-2 1 0,-2 1 1,-1-1 14,2-3 1,0 3-1,-1-2 1,0 2-10,0 1 0,2 0 1,0 1-1,-1-2 0,-3-2 2,-2 0 0,4-1 0,-4 4-20,2 1 1,-4-5 0,2 0-80,1 2 1,-5-3-1,3 1-32,-2 2 0,-2-3 1,0 1-554,0 2-300,5-5-391,-3 6 0,3-8-1870,-5 5 549,0-5 2692,6 2 0,1-10 0,5-2 0</inkml:trace>
  <inkml:trace contextRef="#ctx0" brushRef="#br0" timeOffset="1">23906 6424 7950,'4'-12'-902,"2"1"846,1 3 1,-4-3-1,1 2 1,-1 0-1,-1-1 1182,2 2 1,1 4 122,-5-5-817,0 7 1,0-2-217,0 8 1,0 3-1,0 6 1,1 3 0,2 1-20,1 3 0,0 0 1,-4 5-1,0 0 0,0 0-71,0 0 0,-1-5 0,-4 0 1,-3-1-17,-3 0 1,-3-4 0,-1 0-1,-3-5-203,-1-6 0,-2-2 1,-5-2-1,-3 0-267,-4 0 1,1-2 0,-2-2-1,-3-4 1,-3-3 359,0-2 0,-10-4 0,-1-3 0</inkml:trace>
  <inkml:trace contextRef="#ctx0" brushRef="#br0" timeOffset="1">18671 3894 7983,'11'-1'9,"-3"-3"362,3-3-84,-9 0 1,2 3 0,-8 9 0,-6 6-152,-5 5 0,-6 6 0,-6-2 0,-4 5 0,0 3 47,-4 1 0,1 0 1,1-5-1,4 1-55,2 0 0,8 0 0,3 0 0,3-1 78,5 1 0,4 0 0,9-2 1,8-1-1,6-1-241,4 1 1,8 2 0,3 0 0,5 1-503,2 0 0,6 4 0,-1 1 0,2 1 537,1-1 0,1 4 0,0-2 0</inkml:trace>
  <inkml:trace contextRef="#ctx0" brushRef="#br0" timeOffset="2">20768 3497 6159,'0'-12'469,"-2"0"1,-1-1 1517,-1 1-1817,0 5 1,-1 4 0,-2 10 0,-2 7-8,1 4 0,-1 7 0,-7 5 0,-2 0 0,-1 2-62,-3 0 0,3-2 1,0 2-1,1-6-99,2-3 1,3 1-1,2-11 1,1-3-1,3-2 198,2-1 0,0-5 1,7-2-159,2-7 1,7-4 0,7-3 0,3-4-93,5-7 0,0-2 1,7-9-1,0-3 0,0 1-169,0-1 0,-4 2 1,3 1-1,-3 4-68,-6 8 0,-1 4 1,-8 9-1,-3 3 407,0 4 0,-5 4 1,-2 4-1,-4 6 0,-4 6 48,-5 9 0,-6 1 1,-3 6-1,0 0-108,1-1 1,-4-2 0,4 3 0,2-2-132,1-2 1,3-8 0,3-3 177,4-3 1,8-7 0,6-3 0,5-3 0,6-4-40,2-5 1,3-2-1,2-9 1,2-2-129,2-2 0,1 0 0,4-10 1,2-2-300,2-1 1,-4 0 0,2 5-1,-7 6 259,-6 7 1,0 6 0,-10 3 0,-2 7 284,-4 4 1,-6 7 0,-9 9 0,-8 6-129,-6 8 1,-6 8-1,-4 1 1,-3-1-1,1 0 172,2 2 0,3-2 0,2 2 0,3-3-224,5-7 0,3-2 0,5-5 0,4-5 42,3 0 0,2-11 0,3 2 0,4-4 0,4-4-53,0-2 1,2-1-1,2-1 1,4-5-148,-1-6 0,4-2 0,-2-5 0,2 0 0,2-1-80,0-2 1,-4 6 0,-2 2 0,-1 6 162,-3 2 0,-5 2 0,-3 5-37,-2 4 1,-2 2 0,-7 6 0,-5 4 0,-2 4 232,-1 2 0,-5 2 1,1 0-1,1-2-181,1-2 1,2 2 0,-1-4 0,2 1 0,3-2-554,4-1 0,2-7 0,4 3 272,2-2 1,3-6 335,5-1 0,6-13 0,1-5 0</inkml:trace>
  <inkml:trace contextRef="#ctx0" brushRef="#br0" timeOffset="3.03">21326 3621 8003,'1'-6'-38,"3"1"-16,5 4 0,-2 1 0,1 0 0,1 0 0,4 0 66,3 0 0,0 1 0,3 2 0,0 3 0,0-1-284,4 1 0,-4-1 0,0-2 0,-1 3 0,-1 0 272,0 4 0,-3 1 0,4 1 0</inkml:trace>
  <inkml:trace contextRef="#ctx0" brushRef="#br0" timeOffset="3.99">21574 3894 8003,'0'6'844,"0"-6"-583,-6 0 1,4-4-146,-7 8 0,1 0 1,-4 7-1,-1 3 0,0 0 1,-3 1-16,0 1 0,-1-2 0,5 4 0,-2-2-83,-2 1 0,6 0 0,-1-5 1,3 0-21,1 1 1,4-5-17,-1 0 1,8-6 0,6-2 0,3-7-135,4-4 1,5-2-1,-1 1 1,4-2-20,3-2 0,-1-2 1,3-4-1,-1 4 0,0 3 95,-2 4 1,-2 6-1,-4 1 1,-5 3 142,-2 1 1,-7 1 0,-3 3-1,-2 5 186,-2 2 0,0 7 1,-2 1-1,-2 2-190,-4-1 1,-3 1 0,0 2 0,1-1 0,3-2-90,2-2 1,1-2-1,4-3 1,0-1 68,0 0 0,5-1 0,3-2 0,3-5-32,2-3 1,3-1-1,2-1 1,0-3-95,0-5 0,0-2 1,-3-1-1,2-2-51,-2-2 1,-1 2 0,-2-3 0,-1 4-41,-3 0 193,-2 6 1,-13 7 0,-4 9-1,-4 2 1,0 1 113,1 0 0,2 2 0,0 1 0,3 2-115,1-2 1,5 0 0,-1 0 32,2 2 1,6-1 0,2-5 0,1-2 0,4-5 26,4-3 0,-1-1 0,4 0 0,-2 0-73,1 0 0,3-5 0,-2-4 1,0-2-1,0-1-111,-3 0 0,3-5 0,-1-1 0,-3 0 37,-5 0 1,2 3 0,-4 6 0,0 0-11,-3 0 0,-1 3 21,1 2 65,-2 3 1,3 2 0,-5 3 0,0 4 56,0 3 0,0 2 1,0 1-1,0 1 0,0 3 74,0 1 0,0-3 0,0 4 1,1-1 38,4 0 1,-4-3-1,3 0 208,-3-2 0,5-3 0,2-3-79,3-4 1,3-8 0,3-4 0,3-5 0,4-2-167,0-1 0,7-6 0,1 2 1,2 0-343,3-1 0,-2 6 0,6 0 0,-2 4-445,-2 2 0,-4 7 0,-1-1 0,-2 7 647,-2 8 0,-2 1 0,-1 5 0</inkml:trace>
  <inkml:trace contextRef="#ctx0" brushRef="#br0" timeOffset="11.98">22877 4576 8065,'7'-5'-211,"4"-2"1,-5-5 0,3-1 0,-2 1-1,-1-1 1,0 1 890,0 0 0,2 3 1,-4 1-433,-1-2 0,-3 5 1,-6 1-1,-5 2-203,-4 2 1,-7 2 0,1 2 0,-4 6 55,-4 5 0,2 4 0,-5 7 0,0 2 0,2 1-36,0-2 0,6-1 0,8-1 0,3 0 24,5 0 0,3-6 0,5-2 0,1-5-147,3-4 1,9 2 0,7-6-1,4-2-5,1-5 0,3-4 1,1-5-1,0-2 1,0-1-64,0-2 1,0-5-1,-5 1 1,-4-1-1,-3 2 67,-3 3 1,-3 3 277,-3 2 0,-5 6 0,-10 6 0,-7 9-29,-4 6 0,-3 5 0,-2 8 0,1 1 0,3-1-134,1-2 0,5-3 0,6-1 0,2-3 0,2-1-7,2-2 0,2-3 0,3-2 1,5-2-99,2-5 0,1-3 1,2-1-1,2-1 33,5-3 1,-2-3 0,1-4-1,-1 0-16,0-2 1,-4 4 0,2-9-1,-2 1 1,0 1 11,2 0 1,-5 4 0,-5 2 0,0 4-39,0 0 1,-4 3 63,1 7 1,-4 3 0,-4 7 0,-3 3 57,0 3 1,-3 4 0,5-1 0,-1-1 0,-1-1-39,0 1 1,5-3 0,-3 0 0,4-1-122,1-2 344,0-3 1,6-7-210,2-6 0,-1-6 0,1-7 0,2-4-9,1-4 0,1-2 0,2-2 0,1-1-123,2-3 1,3 3 0,-2-2 0,0 6 0,0 6-473,-3 2 0,-1 6 295,-2-1 1,-1 8 0,-2 1-56,-5 7 0,-1 4 1,-1 1-1,2 1 145,-1-1 1,0 2 178,1 2 0,3-2 0,5 4 0</inkml:trace>
  <inkml:trace contextRef="#ctx0" brushRef="#br0" timeOffset="12.98">23596 4874 7505,'7'-12'-1680,"-3"-1"1941,-2 1 0,-8 5 1,-2 3-1,-5 4 1,-5 5 619,-6 8 1,-7 6-1,-5 10 1,2 4-1,2 3-705,2 1 0,2 0 0,9 1 1,7-3-1,6-2-94,5-4 0,12-4 1,8-4-1,10-6-15,8-5 0,14-5 0,2-6 0,3-5-308,2-6 0,-6-6 1,-1-7-1,-8 0 62,-10 1 0,-11 4 1,-6 4-1,-7 2 1,-7 3 332,-9 3 1,-13 5 0,-14 11 0,-6 10 14,-6 8 0,2 7 0,0 9 0,3 2 0,5 1-111,6 1 1,5 3-59,4 5 0,3 0 0,6-5 0</inkml:trace>
  <inkml:trace contextRef="#ctx0" brushRef="#br0" timeOffset="13.98">19118 8781 5747,'-7'0'2037,"1"0"-1005,6 0 145,0 0-774,0-6 0,4 4 0,2-5-270,1 1 1,-3 2-1,4 3 1,2-2 1,1-1 1,1-2 0,1 4 0,-1-4 0,2 0-59,2 1 0,2-1 1,4 4-1,-1-2 1,0 1 83,-2 1 0,3 2 0,-4 0 1,1 0-47,3 0 0,-2 2 1,-1 1-1,-1 2-1,-3 2 0,3 1 1,0 5-1,0-1 0,0 0-104,-3 1 0,-1-1 0,-2 2 0,0 1 93,1 2 0,-1-1 0,-1-3 1,-1-1-1,-2 2 98,2 2 0,-1-2 0,1 3 0,-3-4-99,-1 0 0,2-1 0,-3 1 0,1-1 0,-1 1-129,-2-1 0,-2-4 0,1 0 0,1 2-147,1 1 0,0-3 0,-4 1-893,0 0 283,0 2-1289,0 2 1,0-8 2072,0-5 0,-6-5 0,-1-8 0</inkml:trace>
  <inkml:trace contextRef="#ctx0" brushRef="#br0" timeOffset="14.98">19564 8347 7860,'7'-13'-155,"0"1"1,-4 0-1,1-1 1,-1 1 1300,-2-1 0,-1 1-730,0 0 0,-1 5 1,-4 3-133,-3 2 0,1 8 1,-1 2-1,0 3-41,1 1 1,-3 2-1,5 3 1,-2 3 0,-1 5-10,1 4 1,-3 3 0,6 4 0,1-2-111,2-1 1,1-1 0,0 1 0,1-4 0,3-4-61,5-5 1,7-2 0,5-7-1,2-2-87,2-5 1,0-3 0,0-1 0,-1-1 67,1-3 1,0-3 0,0-7 0,0-3-1,-1-3-2,1-4 1,-1-1 0,-2 1 0,-4-1-341,-4 0 1,1-4 0,-8-1 0,-1-1 0,-1 1 1,-4 3 0,-2-2 0,-4 2 1,-3 5 173,-3 3 1,-5 7 0,-2 5 0,-2 1-18,-2 4 0,-1 0 0,-2 4 0,0 2 16,0 4 1,2 3 0,2 1 0,3 1-1,2-1-376,-1 1 1,2-1 0,6 0 0,0 1 0,1-1-1107,1 1 1604,2-1 0,-1 0 0,-1 1 0</inkml:trace>
  <inkml:trace contextRef="#ctx0" brushRef="#br0" timeOffset="15.98">19564 8372 6240,'-8'0'4759,"0"0"-4456,5 0 1,-1 0 0,8 0 0,4 1-37,3 3 0,7-3 1,3 4-1,4-4 1,2-1-915,2 0 0,1 0 1,-2 0-1,2-1 647,2-4 0,-4-1 0,2-7 0</inkml:trace>
  <inkml:trace contextRef="#ctx0" brushRef="#br0" timeOffset="16.97">18907 9165 6153,'7'0'-44,"-2"-1"1,-5-3 196,0-4 0,4-3 46,0-2 1,5 5 273,-5 0 0,0 3-225,-4-3 1,-1 5 0,-4-1-110,-3 3 1,1 2-1,-1 2-49,-2 1 1,-1 6 0,-1-3-66,-1 0 0,5 4 1,1-3-1,0 2 7,1-2 0,-1 3 0,-3-3 0,2 3 0,-1 2 35,3-1 1,-6 4-1,6 1 1,-3 0 0,1-1 50,-2 1 1,4 3 0,-1-2 0,0 0-67,0 0 1,3 4 0,-3-3 0,1 2-51,4 0 1,-4-5 0,2 4 0,1-1 0,2-1 33,1 0 1,0 0 0,0-3 0,0 1-56,0-1 0,0 1 0,0-1 0,0 1 0,0-1 39,0-1 0,0-1 1,0-1-1,0 2 21,0 2 1,4-2 0,1 3 0,1-4 0,-1 0 0,4 1 0,-4 1 0,2 1 1,1-1 28,-1-1 1,4-1 0,-2-1 0,2 2 0,1 1 23,0 2 0,2-1 1,1-4-1,2 1 0,-2-1 1,0-1-1,0-1 1,2-2-29,-2 2 1,3 0 0,0-1 0,0-2 0,1 0 11,0 0 1,1-4 0,2 1 0,-2-2-43,3 3 0,-4-4 0,2 3 0,-1-2 1,1-2-24,0 0 0,-1-2 0,4-1 1,-2-1-18,-2 1 0,-3 1 0,4-1 0,-1-3 0,1 1 3,0-1 1,-2-3 0,3 1-1,-3-4 1,1 0-23,-1 0 1,2-1 0,3 0 0,0-3-5,-4 0 1,4-6 0,-5 1-1,2-1 13,0 1 1,-2-3-1,3 0 1,-3-3 0,1-2 51,-1-2 0,0 5 0,2-4 1,-5 1-1,-2-1 45,-1-2 0,-2 0 1,-3-2-1,-4 1-19,-3-2 0,-2 5 0,-3 1 0,-4 3-70,-3 1 1,-5 6 0,-3 2-1,-6 3 1,-1 3-164,0 3 1,1 3-1,0 5 1,0 0-300,1 0 0,-1 0 0,1 0 0,4 1 1,2 2-689,0 1 1,4 7 1154,-2 1 0,-4 6 0,1 7 0</inkml:trace>
  <inkml:trace contextRef="#ctx0" brushRef="#br0" timeOffset="17.97">17678 10158 7960,'-19'-7'25,"3"0"1,6 4 0,3-3 291,2 0 1,-4 1-1,5-3 1,3-1 44,4-2 1,3-1-1,8 3 1,3 1-161,3-2 1,4-1 0,1 0-1,-1 1-127,1 2 1,0 5-1,0-1 1,-2 3-1,-2 1-198,-4 0 1,-4 4-1,-2 1 1,-2 2-168,-5 3 0,-3 2 1,-2 3-1,-5 2 1,-6 0 155,-7 0 1,-1-3 0,0 3-1,-1-3 126,2-2 0,-3-1 0,5-1 0,3-2 239,5 2 0,-1-4 0,6 3-145,1 0 0,3 1 0,4 0 1,4-4-1,3 1-31,2 0 1,3-3 0,2 5 0,0 0-51,0 2 0,-1 2 0,-3-1 1,-1 1-9,0-1 1,2 0-1,-8 1 1,0-1 0,-2 1 61,1-1 1,-5 0-1,3 1 1,-2-1 39,-2 1 1,-6-1-1,-2 0 1,-3 1-1,-2-1-60,1 1 1,0-2 0,-1-2 0,1-2-153,-1-1 0,1 2 0,0-4 1,-1-1-621,1-2 1,3-2 0,3-3 121,0-5 0,2-7 1,5-3-1,3-2 611,5 0 0,7 1 0,4-11 0,4 0 0</inkml:trace>
  <inkml:trace contextRef="#ctx0" brushRef="#br0" timeOffset="18.97">18187 10096 7960,'13'-7'0,"-5"-3"226,0 6 1,-7 0 0,-1 5-1,-6 3 1,-5 6 105,-2 5 1,-3 6 0,-2 8-1,0 4 1,0 3-153,3 1 0,2-1 1,4-1-1,2 0 1,1 1-275,3-2 1,2-5 0,2-1-1,4-5 1,4-5-93,6-4 1,5 0 0,4-10 0,1-2 254,0 0 0,0-4 0,-2-2 1,-2-4-42,-4-3 1,-4-1 0,-2-1 0,-2-1 0,-5-1-68,-3-1 0,-2 1 0,-5 5 0,-6 3-103,-7 2 0,-1-4 1,0 5-1,-1 3 1,0 3 0,1 7 0,4 2 1,1 1-1,6 1-376,4-1 1,4 0 0,2-1-1,4-1-659,3-2 1176,3-5 0,12 8 0,4-4 0</inkml:trace>
  <inkml:trace contextRef="#ctx0" brushRef="#br0" timeOffset="19.97">18510 10344 7960,'-6'-9'426,"-2"1"-197,-3 5 0,-2 3 0,1 9 0,0 3 1,-1 3-13,1 2 0,5 5 0,3-2 0,2 4 1,2-1-260,0-2 1,2-3 0,3-6 0,6 1 142,5-1 0,6-5 0,-3-3 1,2-3-1,-2-2-148,-1-3 0,-2-2 0,-5-5 0,-2 0 117,-5-2 0,-3-3 1,-1 4-1,-1 0-141,-3-1 1,-7 5-1,-7 0 1,0-1 0,-2 2 26,1 3 1,3-1 0,-4 1 0,2 1-888,3 2 0,6 1 0,2 1 931,1 3 0,8-3 0,4 5 0</inkml:trace>
  <inkml:trace contextRef="#ctx0" brushRef="#br0" timeOffset="20.97">18646 10096 7862,'-12'0'-137,"-1"1"0,1 3 274,0 4 0,0 3 1,3 3-1,2 1 1,1 2 1536,4-2-1733,0-1 1,4-2 0,2-1 0,4-3 89,3-3 0,7-4 0,3-4 0,1-4 0,0-6 226,-2-5 1,-4-2 0,0-2-1,-3 3-196,-5 1 0,-3-3 1,-5 5-1,-1 1 1,-3 1-188,-4 1 1,-9 7-1,-2 1 1,-2 4-384,0 1 0,6 6 1,-1 2-1,2 4 0,3 3 509,3 2 0,2 0 0,6-5 0</inkml:trace>
  <inkml:trace contextRef="#ctx0" brushRef="#br0" timeOffset="21.97">19056 10418 7866,'-13'0'459,"-3"4"0,-1 0 1,3 0 163,5 2 1,-1-3 0,4 4 0,1-1-401,-1 1 0,2-3 0,6 3 0,3-1 0,6-3-283,4-2 1,3-1 0,-3 0 0,3-1-633,2-4 0,-1 4 0,3-4 1,-3 0 691,-1 1 0,-1-5 0,-5 2 0</inkml:trace>
  <inkml:trace contextRef="#ctx0" brushRef="#br0" timeOffset="22.97">19440 10319 7842,'-12'0'1295,"-1"-4"-766,1-1 1,1 3-1,1 6 1,3 4 0,2 5-1,1 3-295,-2 5 1,5 2 0,-3 2 0,1 1 0,0 2-183,-1 1 0,0 0 0,5-5 0,3 1 0,5-1 5,2-4 1,1 1-1,1-7 1,0-5-15,4-2 1,-2-3-1,4-4 1,1 0 14,-1 0 0,-4-1 0,2-3 0,-4-6 0,0-4-26,-1-2 1,-4-6 0,-1 3 0,-1-3-115,-3-3 0,-2 3 0,-1-9 1,0 1-1,-1-2-300,-4 1 1,-1-2-1,-7 6 1,1 5 252,-1 3 0,1 7 1,0 5-1,-1 1-129,1 4 0,1 2 0,1 4 0,3 4-399,2 3 0,1 1 1,4 2-1,1 1-242,3 2 1,-1-1 898,5-3 0,6 5 0,5 1 0</inkml:trace>
  <inkml:trace contextRef="#ctx0" brushRef="#br0" timeOffset="23.97">19440 10604 7842,'-7'0'2445,"2"0"0,6 0-2367,3 0 1,5 0 0,6 0-467,1 0-90,6 0 1,-4-1 0,4-2 0,-1-3 477,1-1 0,1-1 0,2-4 0</inkml:trace>
  <inkml:trace contextRef="#ctx0" brushRef="#br0" timeOffset="33.97">19366 10517 7866,'0'7'-1909,"0"-1"2183,5-6-14,-3 0-118,3 0 1,-4 0 184,4 0 1,-3 0-34,7 0 1,-5-5 581,4 1 0,-4 0-285,4 4 1,-3 0-556,3 0 1,0 0 0,5 0 0,-1 0-328,0 0 1,1 0 0,-1 0 0,1-1-1984,-1-3 2274,0 2 0,6-9 0,2 4 0</inkml:trace>
  <inkml:trace contextRef="#ctx0" brushRef="#br0" timeOffset="34.97">19515 10455 7342,'-9'0'-1423,"1"0"1469,5 0 0,-4 0 0,5 2 0,-4 0 363,-1 2 315,4 1-72,-8-5 0,9 1-133,-7 3 1,7-1-148,-2 5 1,-3-4-369,-2 5-283,-2-7 1,4 5-219,3-3 114,3-2 467,1 3 0,1-6 479,3-3-351,-2 2 1,5-3 0,-5 3-73,3-2 0,0 3 0,-1-3 0,5 1-115,2-1 1,1 1 0,0-4 0,1 2-44,-1 2 1,-4-3 0,1 2 0,-1 0 0,0 0-33,1 0 7,-7 0 1,2 4 8,-8 0 1,-3 0 0,-5 0-1,0 1 25,-1 3 1,1-1-1,-1 4 1,1-2 71,0-2 0,-1 3 1,1-2 363,-1-1 1,6-1-483,3 2 0,8-2 0,5 2 0,3-4 0,5-3-723,3-1 1,4-4 0,1 2 777,-1-1 0,1-1 0,0-4 0</inkml:trace>
  <inkml:trace contextRef="#ctx0" brushRef="#br0" timeOffset="35.97">19515 10269 6167,'-7'0'1145,"1"-5"-884,1 3 0,2-3-26,-5 5 1,5 1-1,-3 2 46,1 1 0,2 2-195,-5-2 0,5-2 0,-2 5 0,0 0 33,1 0 0,-1-4 1,2 2-22,-1 1 0,-2 1 1,4 5-36,-3 1 0,1-5 0,4 0 0,-1 2-1,-3 1 1,2-3 0,-2 0 0,3 2 33,1 1 0,0 1 0,0 1-37,0-1 0,1-4 0,2 1 0,1 0 29,-1 2 0,-2-2 0,1-1 40,2 2 0,-1 1 3,5 1 0,-4-4 0,3 1 0,0-1-53,0-1 0,-5 0 0,3-3 19,-4 4 0,0 3 0,2 1-79,1 1 1,0-1-9,-4 1 0,0-1 0,2-1 65,2-3 1,-1-2 74,5-6 0,0 0-55,5 0 0,-1 0 1,0 0-37,1 0 0,-5 0 0,0 0 7,2 0 1,-3-4-323,1 0 209,0-6 0,-1 7 0,-1-4 0,-2 0-45,0 0 0,0 3 0,-2-4 1,0-2 3,2-1 1,1-1-1,-4 0 59,3-1 0,-2 1 1,2-1-1,-3 1 36,-1 0 3,0-1 0,0 1 0,0-1-39,0 1 0,-1 0 1,-2-1-1,-1 1-40,1-1 0,-3 1 0,1 0 0,-1-1 0,0 1-9,-1-1 1,3 5 0,-5 0 0,0 0 39,-2 1 0,2-3 1,1 5-1,-2-1 1,-1 0-99,-1 4 0,4 0 1,-1 2-211,0 0 0,-1 2 1,0 0-475,2 3 1,5 4 0,-1 0 819,3 2 0,6 1 0,2 0 0</inkml:trace>
  <inkml:trace contextRef="#ctx0" brushRef="#br0" timeOffset="36.97">19391 10530 7346,'24'-13'0</inkml:trace>
  <inkml:trace contextRef="#ctx0" brushRef="#br0" timeOffset="37.97">18597 5631 8274,'-9'1'-1426,"1"3"1442,5-2 154,-2 3-19,5-5 0,0-1-4,0-3 1,0 1-123,0-5 1,4-1-1,1-3 1,2-2 36,3-2 0,1 2 0,1-4 0,1 1 5,-1 1 0,5-6 0,2 1 0,3-2-2,4-2 1,3 0 0,-1 0-1,2-1 1,0-2-40,1 0 1,3-3-1,-2 4 1,1-2-1,-1 1 1,-2 2 1,3 1 0,-4 0 0,-1 2-44,-2 2 1,0-1 0,2 6 0,0-1-200,0-1 0,-2 4 0,-2-1 0,-2 4 1,-3 4 214,-1 2 0,4-5 0,-3 3 0</inkml:trace>
  <inkml:trace contextRef="#ctx0" brushRef="#br0" timeOffset="38.97">19031 6152 8258,'-13'6'-173,"1"1"1,0-4-314,-1 1 0,1 5 561,-1-5 1,6-2-42,3-6 0,3-3 0,2-5 1,3 0-1,3-1-16,0 1 0,4-2 0,-1-1 0,4-3-8,2-1 0,5-6 0,-3-6 0,1 1 1,5-2-13,3 1 1,1-4 0,3-5-1,1-2 19,0-2 0,2 2 0,6-2 1,2 0-1,-2 3 20,-2 2 0,-1-5 0,1 8 0,-3 0-18,-2 2 1,1 6-1,-8-1 1,-3 5 0,-1 3-124,-2 4 0,-3 5 1,-6 2-132,-2 2 1,0 7 234,-4 1 0,-7 11 0,-5 8 0</inkml:trace>
  <inkml:trace contextRef="#ctx0" brushRef="#br0" timeOffset="39.97">18832 6722 8257,'-7'0'-768,"2"-5"773,5-2 1,1-6 0,3-1 28,5-2 0,2 1 1,2-5-1,4 0 1,4-2 9,2-4 0,3-2 0,2 2 0,2-3 0,2-3-3,2 1 0,4-9 0,2 2 1,2-2 0,2-2 0,3 2 0,6-4 0,0 1 0,0 3-14,-2 1 1,-2-2 0,2 0 0,0 1-20,-1 1 1,4 2 0,-7 0 0,2 1 0,0 1-129,-1 2 1,-6 2 0,0-2 0,-4 2 3,0 1 0,-1 7 0,-1-4 0,-3 3 1,-3 3-95,0 2 1,-8-2-1,3 4 1,-3 2-64,-2 1 1,2 8 271,-6 1 0,-5 10 0,-7 3 0,-13 8 0,-5 4 0</inkml:trace>
  <inkml:trace contextRef="#ctx0" brushRef="#br0" timeOffset="40.98">18969 7454 6220,'-7'-2'2027,"3"-2"-2117,8-3 0,3-1 0,5 0 1,2-2 14,2-1 0,4-5 1,5-1-1,-1-1 1,1-1-1,1-5 88,3-2 1,3 2 0,5-8 0,2 0-23,2 0 1,-1-5 0,4-4 0,2 0 0,1-2 82,4-3 0,-3-2 1,-1-3-1,-23 25 1,1 0-14,1-1 0,1 0 0,2-1 0,0 1 0,-2 1 0,-1 1 0,1-1 1,-1 1-1,0 1 0,0 0 32,1 0 0,0-1 0,24-23 0,-24 24 0,0 0 0,24-23-25,-2 2 0,1 1 1,0-3-1,-1 3-161,1 1 0,-1 0 0,1 3 0,-2-1 1,-2 2-80,-5 5 0,-2-1 0,-2 6 0,-1 2 6,-3 1 0,-3 2 0,-5 2 0,0 3 0,-2 1-44,-2 3 0,-3 5 0,-6 3-55,1 2 0,-6 2 265,-3 7 0,-8 9 0,-3 6 0</inkml:trace>
  <inkml:trace contextRef="#ctx0" brushRef="#br0" timeOffset="41.98">19403 7578 7127,'8'-8'224,"0"-1"-134,-5 7 1,8-9-1,-2 4 1,2-2-14,1 1 0,4 0 0,2-5 0,2 0 0,3-4-69,5-4 1,-1-2 0,6-3 0,2-2 0,2-2-15,4-2 0,5-5 0,6-6 1,-24 21-1,-1 0 9,2-1 1,-1-1 0,-1 2 0,1-1 0,2-1 0,1 0 0,0-2 0,1 1 0,0-1 0,0 1 53,-1-1 1,1 1-1,-1 0 1,0 1 0,1 0-1,-1 0 1,1 1 0,0-1-7,-1 1 0,0 0 0,1-2 0,-1 0 0,24-18 0,-26 22 0,-1-1 0,1 1 1,0-2-39,-1 1 1,0 0 0,27-18-1,-5-1 1,0 2-3,-1 2 1,-3 4 0,-2 1 0,-3 2-70,-5 3 0,0 2 0,-9 4 1,-2 5-1,-3 2-204,0 1 0,-2 2 0,-1 2-89,-1 0 0,-2 7 0,-4-4-535,-4 1 886,-3 9 0,-5-3 0,0 12 0</inkml:trace>
  <inkml:trace contextRef="#ctx0" brushRef="#br0" timeOffset="42.98">20519 7727 7983,'-19'11'0,"4"-2"0,4 0 867,3 0-736,5-3 0,-1-1 0,8-6 0,4-5 0,5-6-117,3-7 1,5-6 0,8-5-1,4-8 1,4-6-55,4-4 0,-19 21 1,1-1-1,2-1 0,1-1 1,0-2-1,0-1 0,1-2 1,1 0 33,0-2 0,1 1 0,-3-2 0,1 1 0,1 0 0,1 0 0,-1 0 0,0 1 51,1 0 1,-1 1 0,-2 1 0,0 1-1,1 2 1,0 1 0,-1 1 0,-1 0 0,0 2-1,0 1 130,0 0 0,-1 1 0,22-19 0,-2 4 0,-1 4-212,-3 3 0,-2 5 0,-1-1 0,-1 3-58,-3 1 1,-2 6-1,-7 2 1,0 4 0,-2 2-863,-1 2 1,-6 0 196,1 5 1,-7 5 759,-5 7 0,-8 9 0,-3 2 0</inkml:trace>
  <inkml:trace contextRef="#ctx0" brushRef="#br0" timeOffset="43.98">21053 7714 7970,'-12'-4'72,"0"-1"0,4-2 272,4-3 1,3-1 0,2-3 0,3-1 0,4-3-145,4-1 1,5-6 0,5-5 0,5-1 0,3 0-152,2-1 1,1-1 0,4-3 0,0 2 0,0 1-49,1-2 0,4-1 0,3-1 0,0 0 0,-1 0-225,-1 0 0,-2 3 1,-2 1-1,-1 0 37,0 2 1,0-4-1,-9 8 1,0 2 10,1 3 1,-5 2 0,1-2-1,-4 5 1,-1 1-155,-2 5 0,-1 3 0,-5 0-279,-1 4 1,-5 5 608,-3 7 0,-8 6 0,-3 11 0</inkml:trace>
  <inkml:trace contextRef="#ctx0" brushRef="#br0" timeOffset="44.98">21438 7838 8007,'6'-19'331,"1"-4"0,-3 2 0,5-4 19,2-4 0,7 2 1,4-8-1,4-2 1,4-4-1,2-2 78,2 0 1,6-2-1,3 2 1,1 0-220,3 1 0,1-1 1,2 3-1,0-2 0,-1 3-131,1 0 0,-1 6 1,1 0-1,-2 0-444,-2 1 1,1 2-1,-6 5 1,-2 1-1,-4 2-296,-1 2 1,-7 5 0,2-2-1,-4 5 20,-4 3 1,-4 0 0,-4 3 641,-1-1 0,1 5 0,-1-4 0</inkml:trace>
  <inkml:trace contextRef="#ctx0" brushRef="#br0" timeOffset="45.98">22095 7578 7945,'-19'0'316,"6"-2"0,9-3 0,4-6 362,4-4 1,5-5 0,7 0 0,6-9-1,6-7-319,5-5 1,1 1 0,2-6 0,0-1-989,3-1 0,5 3 0,-2 1 0,1 1 0,1 2 629,0-2 0,2-1 0,3-6 0</inkml:trace>
  <inkml:trace contextRef="#ctx0" brushRef="#br0" timeOffset="46.98">19130 5755 8067,'-12'12'-20,"3"0"0,1 1-35,-2-1 216,5-5 55,-1-1 0,5-6 1,-2-2-1,-1-2-119,1-4 0,-2-7 1,-1-3-1,-1-1 1,-2-5-16,-2-3 1,-2-5 0,1-5-1,0-2-110,-1-2 1,-1-7 0,-1-8 0,-3-1 0,-1-6-96,-3-1 1,11 26 0,1-1 0,-1-1 0,-1 1 0,-1-3 0,0 0 68,-1-1 1,1-1 0,0-1 0,0-1-1,1 0 1,-1 0 0,1 0 0,0 0 23,-1-1 0,1 1 1,-1 2-1,1 1 1,0 3-1,-1-1 1,1 1-1,-1 0 0,1 1 1,0 0 42,-1-1 0,1 0 1,-2 1-1,-1 1 1,0-4-1,-1 1 1,1-2-1,-1 0-99,-1-1 1,-1-1-1,0-3 1,-1-1-1,-1-4 1,-1-1-1,-2-5 1,-1-1 39,-2-4 1,-1-1 0,10 21 0,0-1 0,-1 0 0,0-2 0,-1 0 0,1-1-1,0 2 1,1 0 0,1 0 0,-6-18 0,1 0-4,3 4 0,0 2 1,3 6-1,1 2 1,4 8-1,0 2 1,-5-27 134,5 10 1,4 9 0,6 7-1,0 8 1,0 5 62,0 3 1,0 2 0,0 2 0,0 5 54,0 2 1,0 6-33,0-1-489,0 7 0,2-2 1,1 8-1,2 3 376,2-1 1,1 11 0,5-3-1</inkml:trace>
  <inkml:trace contextRef="#ctx0" brushRef="#br0" timeOffset="47.98">16984 2319 8267,'-50'26'0,"5"3"-9,-1-8 0,3 4 1,-5 5-1,-4 7 1,24-15-1,-1 2 0,-2 2 1,-1 0-1,-3 3 1,0 1-1,-4 2 1,0 0-1,-2 1 0,0 1-17,-2 1 0,0-1 0,0 1 0,-1 1 0,0 1 0,-1 1 0,-2 1 0,0 1 0,-2 1 0,-1-1-162,0 1 1,-1-1 0,0 3 0,0-1 0,0-2 0,0 1 0,-1 1 0,-1 0 0,0 2-1,0 0 178,-1 0 1,-1 0 0,20-13-1,0 0 1,-1 0 0,0-1-1,0 1 1,-1 0 0,1 0-1,-1 0 1,0-1-61,0 1 1,1 0 0,-1 0 0,-3 1 0,1 2 0,-1-1-1,3-1 1,0 0 0,0 0 0,-1 0 0,0 1 0,0-1 0,0 0-1,0 1 1,0 0 89,-1-1 0,1 1 0,-1-1 0,2 1 0,1-1 0,-1 0 0,-1 0 1,0 1-1,0 0 0,-1 0 0,0 1 0,1 1-18,-1-1 0,0 1 0,0 0 0,0 0 0,0 0 1,1 0-1,-2 1 0,1 1 0,-1-1 0,0 1 0,0 0 1,0 1-1,0-1 0,0 0 0,0 0 1,0 1 1,0 1 0,-1-1-1,0 0 1,-1 0 0,1 0 0,2-1-1,0 1 1,0-1 0,0 0 0,1-1-1,-1 1-42,2-1 0,-1-1 0,0 1 0,-3 4 0,-1-1 0,0 1 1,1-1-1,0 0 0,0 0 0,-1 1 0,-1-1 0,0 1 0,0-1 1,0 0-1,1 0 41,0-2 0,0-1 0,0 1 0,2-1 0,0 1 0,0-1 0,0-1 0,0 0 0,0 0 0,0 0 0,0 1 0,-1 0 0,0-1 0,0 0 1,0 0 20,0-1 1,0 0 0,-1 0 0,1-1 0,0-1 0,1 1 0,-1-1 0,0 1 0,0-1 0,0 1 0,1-1 0,0 1-6,-1 1 1,1 0 0,-1-1 0,0-1 0,0 0-1,1-1 1,2-1 0,0-1 0,1 0 0,-19 13 0,1 0-1,1 0 1,-1 0-76,2 1 0,0 0 0,1-2 1,-1-1-1,4-1 0,-1 1 0,1-2 1,-1-1 93,0 1 1,1-1-1,1-1 1,1-1-1,0 1 1,0 0 0,1-1-1,1 0 1,2-2-1,0-1 41,3-1 0,0-1 1,3-4-1,0 0 1,1 1-1,0 0 1,2-2-1,-1 1-53,1-1 0,1-1 0,2-1 1,1-1-1,-24 19 0,5-3 1,3-2 178,5-3 0,4 2 0,2-8 0,4-2-220,0-3 1,7-7 0,4 2 0,1-3-1,1-3 329,0-3 1,2 2-1,3-6-524,1-1 0,3-2 0,1-1 132,-1 0 1,2 0 78,-2 0 0,7-11 0,-4-3 0</inkml:trace>
  <inkml:trace contextRef="#ctx0" brushRef="#br0" timeOffset="48.98">8734 8657 8317,'0'-18'-171,"-2"0"0,0-4 208,-3 1 0,1 6 1,4-1-1,0 2 1,0 1 75,0 1 0,0 6 0,0 8 0,0 9-197,0 8 1,2 7 0,0 6 0,3 8 24,-3 7 1,4 1 0,-2 10 0,-1 0-22,-2-2 1,0 8-1,2-8 1,3-3 0,1-8 52,2-6 0,2-5 0,2-10 0,1-5 115,2-7 0,5-5 0,8-7 0,5-1 0,6-3 35,6-5 0,3-6 0,5-1 1,2-1-315,1-1 0,2 4 0,-5-2 0,-2 4-393,-1 3 584,-1 4 0,-6-1 0,-1-1 0</inkml:trace>
  <inkml:trace contextRef="#ctx0" brushRef="#br0" timeOffset="49.98">8374 8731 8578,'-12'0'-167,"-1"0"0,1 0 0,-1 0 113,1 0 0,-1-4 0,1 0 0,0 1-71,-1 2 1,1 1 0,-1 0 0,2 1 74,3 3 1,-7-2 0,3 2 0,-2-3 0,-1-1 0,-2 0 4,-4 0 0,-2 0 0,-2 0 0,2 0 22,2 0 0,-7 0 0,4-1 1,-4-2-1,-1-1 26,0 1 0,-4 0 0,3 1 0,-2-2 13,-2 1 1,-2-3-1,-1 2 1,-1 0-1,1 0 33,0 0 0,-4-2 0,-1 4 1,2-3-18,2 3 0,-8-1 0,-1 0 0,0-1-16,-1 1 0,1-2 0,-1 1 0,1 1 1,-2 1-2,-2 2 1,6 0-1,-6 0 1,2 0-37,1 0 0,-5 0 0,8 0 0,-4 0 0,0 0 16,-1 0 0,2-1 1,1-2-1,3-1 20,1 1 1,2 2 0,2 1 0,-1 0 31,-1 0 0,0 0 0,3 0 0,1 0 0,0 0-35,0 0 0,0 0 1,-1 0-1,0 0-65,-4 0 1,4 1-1,-4 2 1,2 1 0,0-1 25,-1-2 0,-2 4 0,3-1 0,-2 0 9,-2 1 1,4-2 0,-2 4 0,4-1 0,0-4 42,1 0 1,0-2-1,0 0 1,0 0-15,-1 0 1,1 0 0,0 1-1,0 2 1,-1 1-7,1-1 0,1-2 0,2 0 0,1 2-1,-2 1 1,0 5 0,-3-5 0,2 0 4,3 1 1,-2-2 0,1 4-1,-1 0 1,-3-2-5,1 1 0,0 4 0,-2-4 1,-1 3-2,-1-1 0,2-4 1,5 3-1,-2 0 0,2-2-4,-2 1 1,4-1 0,-1-2-1,-1 3-1,-2 1 1,3-5 0,0 4 0,0-2-1,1 0 0,-4 0 1,4-2-1,-1 0 0,2 3 12,0-3 0,-2 1 0,3 0 0,-1 1 15,1-1 0,1 2 0,3-1 1,-2 0-1,-1 1-3,2-1 1,1 4 0,1-2-1,1-1-17,4 1 0,-4 2 1,5-3-1,0 1 1,1 1-15,0 0 0,4 0 0,-2 2 0,2-2 3,1-1 1,2 3 0,2-2 0,2 1-1,0-1 3,0-1 0,4 3 0,-1 0 5,3 2 1,1-3-1,0 0 1,1 1-1,3-1 13,5 0 1,0 2 0,1 5 0,-1 0-7,5-4 1,-1 0 0,5-5 0,-2 0-1,2 3 6,1-2 1,-2 4 0,4-4 0,1 1 1,1 0 0,1 0 1,-1 3-1,0-1 1,4-2 60,-1 2 1,1 1 0,1 1 0,2 1-66,2-1 1,-3 1 0,4-1 0,1 0 0,1-1 16,-2-2 0,7 2 0,-3-3 0,2 3 27,-1 1 1,4-3-1,-1-1 1,-1 2 0,0-1-9,1-1 1,-2 4 0,4-6 0,-2 3-26,0-1 1,6-4 0,-3 3 0,2 0 0,-1-2-26,2 1 0,-3 2 0,2-2 0,1-1-11,1 1 1,2 2 0,-1-3 0,2 2 0,2 2-39,0-3 1,2 4-1,-2-6 1,1 0 54,-2 2 0,3-5 1,0 3-1,2-2 1,1-2 15,-2 0 1,9 0 0,-3 0 0,1 0-7,1 0 0,-4 0 1,0 0-1,-2 0 1,1 0-14,2 0 1,-4 4 0,0 0-1,-1-1-27,1-2 1,-5 3 0,4 0 0,-1-1 0,1-1-18,1-2 0,2 4 0,-4 0 0,0-1 11,0-2 0,1-1 0,-5 0 1,1 0-1,-1 0 44,1 0 1,1 0 0,-4 0 0,1 0 19,0 0 0,-2 0 1,-1 0-1,-2 0 1,2 0-13,1 0 1,-2 0 0,-1 0 0,1 0-10,-2 0 1,4 0 0,-4 0 0,2 0 0,-1 0-48,2 0 1,-3 0-1,0 0 1,0 0 0,-1 0 3,0 0 1,2 0 0,-3 0 0,-2 0 16,-2 0 1,4-1 0,-1-2 0,-1-1-1,-1 0 20,-2-2 1,0 3-1,0-4 1,0 1 1,1-1 1,-3 3-1,0-5 1,-3 1-1,-2 0 18,-2-1 0,-2 1 0,-3-4 0,-1-1 1,-2 1-3,-3 0 1,0-2 0,-6-1-1,-1-3 82,-2-2 1,-5 4 0,1-5 0,-3-1 0,-1-1 9,0-2 1,-5-4-1,-4 0 1,-2 0-48,-1-1 0,0 0 0,-1-4 0,-1 4 0,-1 1 11,-1 0 1,-6-5-1,1 2 1,-3 0-129,0 3 1,-1-2-1,-1-1 1,-2 0-1,-2 3-233,-2 3 0,-2 1 0,-6 2 0,-3 2-378,-1 5 0,-2 2 658,-3 2 0,-12-1 0,-2 1 0</inkml:trace>
  <inkml:trace contextRef="#ctx0" brushRef="#br0" timeOffset="50.98">17927 2282 6053,'1'-8'160,"3"-1"-129,-3 7 171,5-4 0,-6 5 392,0-3-370,0 2 0,0-5 201,0 3 160,0 3-360,0-5 1,0 5 30,0-3 0,0 1-37,0-5-157,0 5 0,-1-2 1,-2 3-115,-1-2 1,-2 3 78,2-3 0,1-2-87,-5 2 1,4 0-1,-3 2 104,2-2 1,-5 2-1,2-5-34,-3 1 1,2 2-1,1 4 1,-2 0-13,-1 0 1,3-1-1,0-2 19,-2-1 1,-1 0-23,-1 4 0,-1 0 0,1 0 21,-1 0 1,1 0-1,-2 0-13,-2 0 0,6 0 0,-2 1 0,1 2-11,0 1 0,-2 1 0,1-2 6,-1 1 1,5 0 0,0-2 15,-2 2 1,-1-3 0,-1 3 1,-1-2-1,1-2-4,0 0 0,-1 1 0,1 2 0,-1 1-14,1-1 0,4 0 1,-1-1-12,0 2 0,-2 2 4,-2-2 0,1-2 6,0 2 1,-1-3 0,1 0 4,-1 4 0,1-4 0,0 3 0,-1-3 1,5 1 0,0 1-2,-2 1 1,3 0 0,-1-4-1,-2 0 0,3 0 0,-1 0 0,5 5 0,-2 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3:11:50.29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87 95 5984 0 0,'-3'-12'8642'0'0,"3"12"-8552"0"0,0-1 0 0 0,0 1 0 0 0,0 0-1 0 0,0-1 1 0 0,0 1 0 0 0,0 0 0 0 0,0-1 0 0 0,0 1-1 0 0,1 0 1 0 0,-1-1 0 0 0,-1 1 0 0 0,1 0 0 0 0,0-1-1 0 0,0 1 1 0 0,0 0 0 0 0,0-1 0 0 0,0 1-1 0 0,0 0 1 0 0,0-1 0 0 0,0 1 0 0 0,0 0 0 0 0,-1 0-1 0 0,1-1 1 0 0,0 1 0 0 0,0 0 0 0 0,0-1 0 0 0,-1 1-1 0 0,1 0 1 0 0,0 0 0 0 0,0 0 0 0 0,-1-1 0 0 0,1 1-1 0 0,0 0 1 0 0,-1 0 0 0 0,1 0 0 0 0,0-1 0 0 0,-1 1-1 0 0,1 0 1 0 0,0 0 0 0 0,-1 0 0 0 0,1 0-1 0 0,0 0 1 0 0,-1 0 0 0 0,1 0 0 0 0,0 0 0 0 0,-1 0-1 0 0,1 0 1 0 0,-1 0 0 0 0,-3-1 1186 0 0,2 3-1155 0 0,-35 24-1 0 0,23-10-120 0 0,12-15 0 0 0,0 0 0 0 0,1 1 0 0 0,0-1 0 0 0,-1 1 0 0 0,1 0 0 0 0,0 0 0 0 0,0-1 0 0 0,0 1 0 0 0,0 0 0 0 0,0 0 0 0 0,0 0 0 0 0,1 0 0 0 0,-1 0 0 0 0,1 0 0 0 0,-1 0 0 0 0,1 0 0 0 0,0 0 0 0 0,-1 0 0 0 0,1 0 0 0 0,0 0 0 0 0,1 1 0 0 0,-1 2 0 0 0,3 9-48 0 0,-4-12 43 0 0,1-1 1 0 0,0 1-1 0 0,0-1 0 0 0,1 1 0 0 0,-1-1 0 0 0,0 1 1 0 0,0-1-1 0 0,1 0 0 0 0,-1 1 0 0 0,1-1 0 0 0,-1 1 1 0 0,1-1-1 0 0,0 0 0 0 0,-1 0 0 0 0,1 1 0 0 0,0-1 1 0 0,0 0-1 0 0,0 0 0 0 0,0 0 0 0 0,0 0 0 0 0,0 0 1 0 0,0 0-1 0 0,0 0 0 0 0,1 0 0 0 0,-1 0 0 0 0,0-1 1 0 0,3 2-1 0 0,34 11-325 0 0,-33-12 267 0 0,-1 0-1 0 0,1 0 0 0 0,0-1 0 0 0,8 0 0 0 0,-12 0 55 0 0,2 0-103 0 0,-2 0 19 0 0,4-2 89 0 0,-1 0 0 0 0,0 1-1 0 0,-1-1 1 0 0,7-4 0 0 0,-9 5 4 0 0,0 0 1 0 0,-1 0 0 0 0,1 0-1 0 0,0 0 1 0 0,0 0 0 0 0,0 0-1 0 0,0 0 1 0 0,-1 0 0 0 0,1 0-1 0 0,-1 0 1 0 0,1 0 0 0 0,-1 0-1 0 0,1 0 1 0 0,-1-1 0 0 0,1 1-1 0 0,-1 0 1 0 0,0 0 0 0 0,0-1-1 0 0,0-1 1 0 0,1 2 4 0 0,-1 0 0 0 0,1-1-1 0 0,-1 1 1 0 0,0 0 0 0 0,1 0 0 0 0,0 0 0 0 0,-1 0 0 0 0,1 0-1 0 0,0 0 1 0 0,-1 0 0 0 0,1 0 0 0 0,0 0 0 0 0,0 0-1 0 0,0 1 1 0 0,0-1 0 0 0,0 0 0 0 0,0 0 0 0 0,0 1-1 0 0,0-1 1 0 0,1 0 0 0 0,4-3 19 0 0,-2 0-4 0 0,0 0-1 0 0,0-1 1 0 0,-1 0-1 0 0,0 0 1 0 0,0 0-1 0 0,5-10 0 0 0,7-11 35 0 0,1-1-45 0 0,0 0 46 0 0,-12 24-49 0 0,-3 2-7 0 0,0 0 1 0 0,0 0 0 0 0,-1-1-1 0 0,1 1 1 0 0,0 0 0 0 0,-1 0-1 0 0,1 0 1 0 0,0 0 0 0 0,-1-1-1 0 0,1 1 1 0 0,-1 0 0 0 0,0 0-1 0 0,1-1 1 0 0,-1 1 0 0 0,0 0-1 0 0,0-1 1 0 0,0 1 0 0 0,0 0-1 0 0,0-1 1 0 0,0 1 0 0 0,-1-2-1 0 0,3-2 13 0 0,-2 1-288 0 0,-10 3 587 0 0,0 2-312 0 0,13 1 102 0 0,-1-2-117 0 0,-1 1 1 0 0,0-1 0 0 0,0 1 0 0 0,0 0-1 0 0,0-1 1 0 0,0 1 0 0 0,0 0 0 0 0,0-1-1 0 0,0 1 1 0 0,0 0 0 0 0,0 0 0 0 0,-1 0-1 0 0,1 0 1 0 0,0 0 0 0 0,-1 0-1 0 0,1 0 1 0 0,0 0 0 0 0,-1 0 0 0 0,1 0-1 0 0,-1 1 1 0 0,0-1 0 0 0,1 0 0 0 0,-1 2-1 0 0,0-1 28 0 0,0-1-1 0 0,1 1 0 0 0,-1-1 0 0 0,0 1 0 0 0,0-1 0 0 0,1 1 1 0 0,-1-1-1 0 0,1 0 0 0 0,0 1 0 0 0,-1-1 0 0 0,1 1 1 0 0,0-1-1 0 0,0 0 0 0 0,0 0 0 0 0,0 1 0 0 0,0-1 0 0 0,0 0 1 0 0,2 2-1 0 0,2 0 111 0 0,0 0 1 0 0,0 0-1 0 0,8 4 0 0 0,-3-2-208 0 0,12 11 87 0 0,-20-13-2 0 0,0-1-1 0 0,0 0 0 0 0,1-1 1 0 0,-1 1-1 0 0,1 0 0 0 0,0-1 0 0 0,-1 1 1 0 0,1-1-1 0 0,3 1 0 0 0,-5-2-15 0 0,1 1-45 0 0,0 0 0 0 0,0-1 0 0 0,0 1 0 0 0,0 0 0 0 0,0 0 0 0 0,0 0 1 0 0,0 0-1 0 0,3 3 0 0 0,5 4-460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3:11:51.47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1 4144 0 0,'7'5'15119'0'0,"4"1"-14581"0"0,-1-1-1 0 0,19 7 0 0 0,-23-10-483 0 0,-1 2 0 0 0,1-1-1 0 0,-1 0 1 0 0,10 9-1 0 0,-15-11-58 0 0,40 36 176 0 0,-18-19-107 0 0,-21-18-61 0 0,0 1 0 0 0,0 0 0 0 0,0 0 0 0 0,0 0 0 0 0,0-1 0 0 0,0 1 0 0 0,0 0 0 0 0,0-1 0 0 0,0 0 0 0 0,2 1 0 0 0,23 11 46 0 0,-23-11-48 0 0,1 0-1 0 0,0 1 0 0 0,0-1 0 0 0,0 0 0 0 0,0-1 0 0 0,0 1 1 0 0,0-1-1 0 0,0 0 0 0 0,0 0 0 0 0,7-1 0 0 0,6-1-13 0 0,21-6 0 0 0,-27 7-47 0 0,-8 1 29 0 0,0-1 0 0 0,0 1 0 0 0,-1 0-1 0 0,1-1 1 0 0,0 0 0 0 0,0 1 0 0 0,-1-1 0 0 0,1 0 0 0 0,-1 0 0 0 0,1-1 0 0 0,-1 1 0 0 0,1 0-1 0 0,3-4 1 0 0,-3 2-181 0 0,0 0 0 0 0,0 0 0 0 0,1 0 0 0 0,-1 1 0 0 0,0-1 0 0 0,7-2 0 0 0,2-4-1224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3:11:51.98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175 31 4144 0 0,'-18'-2'9784'0'0,"17"1"-9494"0"0,0-1 0 0 0,0 1 0 0 0,0-1 1 0 0,0 1-1 0 0,0 0 0 0 0,0 0 0 0 0,0 0 0 0 0,-1-1 1 0 0,1 1-1 0 0,0 0 0 0 0,-1 1 0 0 0,1-1 1 0 0,-1 0-1 0 0,-1-1 0 0 0,-10-6 287 0 0,11 6-257 0 0,-8 2 63 0 0,-2 0-274 0 0,0 0-1 0 0,0 1 1 0 0,0 0-1 0 0,-19 4 0 0 0,19 2-108 0 0,10-4-3 0 0,-1-1-1 0 0,1 0 0 0 0,0 1 0 0 0,0-1 0 0 0,0 1 0 0 0,1 0 1 0 0,-1 0-1 0 0,-1 3 0 0 0,3-5-6 0 0,-1 1 0 0 0,1 0 0 0 0,-1-1 0 0 0,1 1 0 0 0,0 0 0 0 0,0 0 0 0 0,0-1 0 0 0,0 1 0 0 0,0 0 0 0 0,1 0 0 0 0,-1-1 0 0 0,0 1 0 0 0,1 0 0 0 0,-1-1 0 0 0,2 4 0 0 0,-1-3-8 0 0,0 0 1 0 0,-1 0-1 0 0,1 0 1 0 0,-1 0-1 0 0,0 0 0 0 0,0 0 1 0 0,0 0-1 0 0,0 0 1 0 0,0 3-1 0 0,0-3-7 0 0,0 1-1 0 0,0-1 1 0 0,0 0-1 0 0,0 1 1 0 0,0-1-1 0 0,1 1 0 0 0,-1-1 1 0 0,2 4-1 0 0,0 9-122 0 0,1 3-104 0 0,-3-15 218 0 0,1-1 0 0 0,0 1 0 0 0,1-1 0 0 0,-1 0 0 0 0,0 0 0 0 0,1 0 0 0 0,-1 0 0 0 0,1 0 0 0 0,0 0 0 0 0,0 0 0 0 0,2 2 0 0 0,-4 1-147 0 0,0-5 174 0 0,0 0 1 0 0,0 0 0 0 0,0 0 0 0 0,0 0 0 0 0,0 0 0 0 0,-1 0 0 0 0,1 0-1 0 0,0 1 1 0 0,0-1 0 0 0,0 0 0 0 0,0 0 0 0 0,0 0 0 0 0,0 0-1 0 0,0 0 1 0 0,0 0 0 0 0,0 0 0 0 0,0 0 0 0 0,0 0 0 0 0,0 0-1 0 0,0 1 1 0 0,0-1 0 0 0,0 0 0 0 0,0 0 0 0 0,0 0 0 0 0,0 0 0 0 0,0 0-1 0 0,0 0 1 0 0,0 0 0 0 0,0 0 0 0 0,0 0 0 0 0,0 1 0 0 0,0-1-1 0 0,0 0 1 0 0,0 0 0 0 0,0 0 0 0 0,0 0 0 0 0,0 0 0 0 0,0 0 0 0 0,0 0-1 0 0,0 0 1 0 0,0 0 0 0 0,0 0 0 0 0,1 1 0 0 0,-1-1 0 0 0,0 0-1 0 0,0 0 1 0 0,0 0 0 0 0,0 0 0 0 0,0 0 0 0 0,0 0 0 0 0,0 0-1 0 0,0 0 1 0 0,0 0 0 0 0,0 0 0 0 0,1 0 0 0 0,-1 0 0 0 0,0 0 0 0 0,0 0-1 0 0,0 0 1 0 0,0 0 0 0 0,6 0 24 0 0,0-1 0 0 0,-1 0 0 0 0,1 0 0 0 0,0 0 0 0 0,-1-1 0 0 0,1 0 0 0 0,-1 0 1 0 0,0 0-1 0 0,1-1 0 0 0,-1 1 0 0 0,0-1 0 0 0,6-5 0 0 0,-7 6 22 0 0,0-1 0 0 0,-1 0 0 0 0,1 1 1 0 0,0-1-1 0 0,-1 0 0 0 0,1-1 0 0 0,-1 1 1 0 0,0-1-1 0 0,0 1 0 0 0,-1-1 0 0 0,3-4 0 0 0,-2 4 7 0 0,-1 1 0 0 0,0 0-1 0 0,1-1 1 0 0,5-4 0 0 0,-6 6-33 0 0,-1 1 1 0 0,1 0 0 0 0,-1-1-1 0 0,1 1 1 0 0,-1-1-1 0 0,0 1 1 0 0,1-1 0 0 0,-1 0-1 0 0,0 0 1 0 0,0 0-1 0 0,-1 1 1 0 0,1-1-1 0 0,0 0 1 0 0,0 0 0 0 0,-1 0-1 0 0,0 0 1 0 0,1-3-1 0 0,-1-7 97 0 0,0 10-91 0 0,-1 1 1 0 0,1-1-1 0 0,0 0 0 0 0,0 0 1 0 0,0 0-1 0 0,1 0 1 0 0,-1 0-1 0 0,0 0 1 0 0,1 1-1 0 0,-1-1 1 0 0,1 0-1 0 0,0-2 0 0 0,-9-8 148 0 0,10 13-45 0 0,1 1 0 0 0,-1-1-1 0 0,0 0 1 0 0,0 1 0 0 0,0 0-1 0 0,-1-1 1 0 0,4 4 0 0 0,5 4-129 0 0,-9-8 6 0 0,0-1 0 0 0,0 1 0 0 0,0-1 0 0 0,-1 1 0 0 0,1 0 0 0 0,0 0 0 0 0,0 0 0 0 0,-1-1 0 0 0,1 1 0 0 0,0 0 0 0 0,-1 0 0 0 0,1 0 0 0 0,-1 0 0 0 0,0 0 0 0 0,1 0 0 0 0,-1 0 0 0 0,0 0 0 0 0,1 0 0 0 0,-1 0 0 0 0,0 0 0 0 0,0 0 0 0 0,0 0 0 0 0,0 1 0 0 0,0-1 0 0 0,0 0 0 0 0,0 0 0 0 0,0 0 0 0 0,0 0 0 0 0,-1 0 0 0 0,1 0 0 0 0,-1 2 0 0 0,-1 13 0 0 0,2-8 0 0 0,0-5-1 0 0,0 0-1 0 0,1-1 1 0 0,-1 1 0 0 0,-1 0 0 0 0,1 0 0 0 0,0-1 0 0 0,-1 1 0 0 0,1 0 0 0 0,-2 2-1 0 0,-3 2-62 0 0,4-7 33 0 0,1 1 0 0 0,-1-1 0 0 0,1 1 0 0 0,-1-1 0 0 0,1 1 1 0 0,0-1-1 0 0,-1 1 0 0 0,1-1 0 0 0,0 1 0 0 0,-1-1 0 0 0,1 1 1 0 0,0-1-1 0 0,0 1 0 0 0,-1-1 0 0 0,1 1 0 0 0,0 0 1 0 0,0-1-1 0 0,0 1 0 0 0,0-1 0 0 0,0 1 0 0 0,0 0 0 0 0,0-1 1 0 0,0 1-1 0 0,0-1 0 0 0,0 1 0 0 0,0 0 0 0 0,0-1 0 0 0,0 1 1 0 0,1-1-1 0 0,-1 1 0 0 0,0-1 0 0 0,0 1 0 0 0,1-1 0 0 0,-1 1 1 0 0,1 0-1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3:18:20.6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51 3224 0 0,'-10'2'16213'0'0,"10"0"-16116"0"0,0-1 0 0 0,0 1 1 0 0,0 0-1 0 0,0-1 0 0 0,0 1 1 0 0,1 0-1 0 0,-1-1 0 0 0,0 1 1 0 0,1-1-1 0 0,0 1 0 0 0,-1-1 1 0 0,1 1-1 0 0,0-1 1 0 0,0 1-1 0 0,0-1 0 0 0,0 1 1 0 0,0-1-1 0 0,2 2 0 0 0,-1-1-49 0 0,0-1-1 0 0,0 0 1 0 0,0 0-1 0 0,0 0 1 0 0,0 0-1 0 0,0 0 1 0 0,1-1-1 0 0,-1 1 1 0 0,0-1-1 0 0,1 1 1 0 0,-1-1-1 0 0,0 0 1 0 0,4 0-1 0 0,4-1 89 0 0,0 0 0 0 0,13-2 0 0 0,-16 1-64 0 0,0 1-26 0 0,0-1 0 0 0,14-6 0 0 0,-15 5-27 0 0,1 1 0 0 0,0-1 0 0 0,12-1 0 0 0,6-1-8 0 0,-19 1-12 0 0,0 0 1 0 0,8-2-5 0 0,-12 6-15 0 0,0-1 1 0 0,1 0-1 0 0,-1 0 1 0 0,0 0-1 0 0,1 0 1 0 0,-1 0 0 0 0,0-1-1 0 0,0 1 1 0 0,0-1-1 0 0,0 1 1 0 0,0-1-1 0 0,1-2 1 0 0,2 0-238 0 0,-1 0 0 0 0,1 1 0 0 0,-1-1 0 0 0,1 1 0 0 0,0 0 0 0 0,8-3 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3:18:21.2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0 13128 0 0,'0'0'4478'0'0,"-1"3"-4142"0"0,1 1-251 0 0,-1 0 0 0 0,0 0 0 0 0,1 0-1 0 0,0 0 1 0 0,-1 0 0 0 0,2 0 0 0 0,-1 0 0 0 0,0 0-1 0 0,2 6 1 0 0,4 32 76 0 0,-3 1-101 0 0,15 41 160 0 0,-14-65-231 0 0,1 0 0 0 0,1-1 0 0 0,9 21 0 0 0,-2-6-274 0 0,-10-23 81 0 0,0 1 1 0 0,2 18-1 0 0,-4-19-58 0 0,1 0 0 0 0,4 15 0 0 0,-3-15 116 0 0,5 8-158 0 0,-7-17 183 0 0,7-41 50 0 0,-6 24 315 0 0,9-27 0 0 0,-9 36-241 0 0,0-1 0 0 0,0 1-1 0 0,0-11 1 0 0,-2 14 47 0 0,1-1 0 0 0,-1 0 0 0 0,1 0 0 0 0,0 0 1 0 0,0 1-1 0 0,1-1 0 0 0,0 1 0 0 0,-1-1 0 0 0,4-4 0 0 0,3-7 179 0 0,-7 14-190 0 0,0 0 1 0 0,0 0-1 0 0,0-1 1 0 0,1 1-1 0 0,-1 0 1 0 0,0 0-1 0 0,1 1 1 0 0,-1-1-1 0 0,1 0 1 0 0,0 0 0 0 0,2-1-1 0 0,-3 2-16 0 0,1 1-1 0 0,0-1 1 0 0,0 1-1 0 0,0-1 1 0 0,-1 1-1 0 0,1 0 1 0 0,0-1-1 0 0,0 1 0 0 0,0 0 1 0 0,0 0-1 0 0,0 1 1 0 0,0-1-1 0 0,-1 0 1 0 0,4 1-1 0 0,7 1 126 0 0,-12-2-140 0 0,1 0 0 0 0,0 0 0 0 0,-1 0 1 0 0,1 0-1 0 0,0 0 0 0 0,-1 0 0 0 0,1 0 0 0 0,-1 0 1 0 0,1 0-1 0 0,0 1 0 0 0,-1-1 0 0 0,1 0 0 0 0,-1 0 1 0 0,1 0-1 0 0,-1 1 0 0 0,1-1 0 0 0,-1 0 0 0 0,1 1 1 0 0,-1-1-1 0 0,1 1 0 0 0,-1-1 0 0 0,1 1 0 0 0,23 16 162 0 0,-20-15-166 0 0,0 1 0 0 0,1 0-1 0 0,-1 0 1 0 0,0 0 0 0 0,6 8-1 0 0,-5-5-5 0 0,0 1 0 0 0,0 0 0 0 0,-1 0 0 0 0,5 9-1 0 0,-8-13 23 0 0,0 1 0 0 0,1-1 0 0 0,-2 0 0 0 0,1 1 0 0 0,0-1-1 0 0,0 0 1 0 0,-1 1 0 0 0,0-1 0 0 0,0 1 0 0 0,0-1 0 0 0,0 1-1 0 0,-1-1 1 0 0,0 5 0 0 0,-3 11 113 0 0,3-12-51 0 0,-1 1 0 0 0,0-1 1 0 0,0 0-1 0 0,0 1 0 0 0,-1-1 0 0 0,0 0 1 0 0,-1 0-1 0 0,1-1 0 0 0,-1 1 0 0 0,-9 10 0 0 0,9-12-26 0 0,-1 1 21 0 0,0-1 0 0 0,0 0 1 0 0,-1 0-1 0 0,1 0 1 0 0,-1 0-1 0 0,0-1 1 0 0,0 0-1 0 0,-9 4 0 0 0,4-3 40 0 0,4-3-30 0 0,1 1 1 0 0,-1-1-1 0 0,0 0 0 0 0,1-1 1 0 0,-1 1-1 0 0,0-1 1 0 0,-8 0-1 0 0,12-1-47 0 0,-1 0 0 0 0,1 0 0 0 0,0 0 0 0 0,0-1 0 0 0,-1 1 0 0 0,1-1 0 0 0,0 0 0 0 0,0 0 0 0 0,0 0 0 0 0,0 0-1 0 0,0-1 1 0 0,0 1 0 0 0,-4-3 0 0 0,6 2-150 0 0,-1 1-1 0 0,1 0 1 0 0,0-1 0 0 0,-1 1-1 0 0,1-1 1 0 0,0 1 0 0 0,0-1-1 0 0,0 0 1 0 0,-1-2 0 0 0,1 1-619 0 0,0 0 0 0 0,0 0 0 0 0,1 1 0 0 0,-1-1 0 0 0,1 0 0 0 0,-1 0 0 0 0,1-3 1 0 0,0-12-6120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3:18:22.4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156 67 11288 0 0,'0'-56'514'0'0,"0"45"-6"0"0,-11 12-306 0 0,0 22 3984 0 0,10-22-4019 0 0,-1 0 0 0 0,1 0 0 0 0,0 1 0 0 0,0-1 0 0 0,0 0 0 0 0,0 1 0 0 0,0-1 0 0 0,1 0 0 0 0,-1 1 0 0 0,0-1 0 0 0,0 3 0 0 0,0-1 140 0 0,0-1 1 0 0,0 0-1 0 0,-1 0 1 0 0,1 0-1 0 0,0 0 0 0 0,-1 0 1 0 0,-2 3-1 0 0,3-4-205 0 0,0 0 0 0 0,-1 0 1 0 0,1 0-1 0 0,0 1 0 0 0,1-1 0 0 0,-1 0 0 0 0,0 1 0 0 0,0-1 1 0 0,0 0-1 0 0,1 1 0 0 0,-1-1 0 0 0,1 1 0 0 0,-1 4 584 0 0,0-5-456 0 0,-7 5-313 0 0,4-3 4 0 0,1 0 0 0 0,0 0-1 0 0,0 0 1 0 0,1 0 0 0 0,-1 0 0 0 0,-3 6-1 0 0,5-6 80 0 0,0 0 0 0 0,-8 10 0 0 0,-13 8-43 0 0,17-17-38 0 0,3-2 61 0 0,1 0 0 0 0,-1 0 0 0 0,1 0-1 0 0,-1 0 1 0 0,1 0 0 0 0,0 0 0 0 0,0 0 0 0 0,0 0-1 0 0,0 1 1 0 0,-1 3 0 0 0,-8 15-227 0 0,9-19 88 0 0,1 0-166 0 0,0 9 136 0 0,0-9-17 0 0,1 1-219 0 0,9 23-2007 0 0,1-7 1721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3:18:23.1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 14256 0 0,'9'-14'6962'0'0,"-9"16"-6790"0"0,-3 12-136 0 0,2-1 1 0 0,-1 1-1 0 0,2 0 1 0 0,1 24-1 0 0,1-2-9 0 0,-1-14-87 0 0,0 0 0 0 0,2-1 0 0 0,7 26 0 0 0,-7-32-66 0 0,1-1 0 0 0,0 1-1 0 0,1-1 1 0 0,10 20-1 0 0,-14-33-143 0 0,2-5-1387 0 0,-2 4 1654 0 0,0-1 1 0 0,-1 0-1 0 0,1 1 0 0 0,0 0 0 0 0,0-1 0 0 0,-1 1 1 0 0,1-1-1 0 0,0 1 0 0 0,0 0 0 0 0,0-1 0 0 0,0 1 1 0 0,-1 0-1 0 0,1 0 0 0 0,2 0 0 0 0,0-1-9 0 0,1-1 4 0 0,16-5 5 0 0,5-2 3 0 0,-14 8-10 0 0,20 0-40 0 0,-28 1 64 0 0,0 0-1 0 0,0 0 1 0 0,1 0-1 0 0,-1 0 1 0 0,0 1-1 0 0,0-1 1 0 0,1 1-1 0 0,-1 0 1 0 0,0 0-1 0 0,4 1 0 0 0,8 3 365 0 0,-15-3-229 0 0,0-2-162 0 0,0 1-1 0 0,0-1 1 0 0,0 1-1 0 0,0-1 1 0 0,0 1-1 0 0,0-1 1 0 0,0 1-1 0 0,0-1 1 0 0,0 1-1 0 0,0-1 1 0 0,0 1-1 0 0,0-1 1 0 0,0 0-1 0 0,0 1 1 0 0,0-1 0 0 0,1 1-1 0 0,-1-1 1 0 0,1 1-1 0 0,9 9-212 0 0,-7-8 211 0 0,0 1 0 0 0,0 0 0 0 0,0 0 0 0 0,0 0 0 0 0,-1 0 0 0 0,1 0 0 0 0,-1 1 0 0 0,0-1 0 0 0,0 1 0 0 0,2 5 0 0 0,-3-7 15 0 0,-1 0 0 0 0,1-1 0 0 0,0 1-1 0 0,-1 0 1 0 0,1-1 0 0 0,0 1-1 0 0,0-1 1 0 0,0 1 0 0 0,0-1-1 0 0,2 3 1 0 0,1 2 4 0 0,-2 13 55 0 0,-2-17-37 0 0,0 0 0 0 0,0 1 0 0 0,0-1 0 0 0,0 0 0 0 0,0 0 0 0 0,0 0 0 0 0,-1 0 0 0 0,1 0 0 0 0,-1 0 0 0 0,1 0 0 0 0,-1 0 0 0 0,0 0 0 0 0,0 0 0 0 0,0 0 0 0 0,0 0 0 0 0,0 0 0 0 0,0-1 0 0 0,-1 1 0 0 0,1 0 0 0 0,0-1 0 0 0,-3 2 0 0 0,-1 4 125 0 0,5-6-147 0 0,0-1-1 0 0,0 1 1 0 0,0-1-1 0 0,-1 1 1 0 0,1-1-1 0 0,0 0 1 0 0,0 1-1 0 0,-1-1 1 0 0,1 1-1 0 0,0-1 1 0 0,-1 0-1 0 0,1 1 1 0 0,0-1-1 0 0,-1 0 1 0 0,1 1-1 0 0,-1-1 1 0 0,1 0-1 0 0,0 0 0 0 0,-1 1 1 0 0,0-1-1 0 0,-16 6 406 0 0,0 0 0 0 0,0-1 0 0 0,-28 4 0 0 0,30-7-226 0 0,6 0-114 0 0,-1-1 0 0 0,1-1 0 0 0,-16-1 0 0 0,-1 0-60 0 0,26 1-17 0 0,-1 1 0 0 0,0-1 0 0 0,0 0 0 0 0,1-1 0 0 0,-1 1 0 0 0,0 0 0 0 0,0 0 0 0 0,1 0 0 0 0,-1 0 0 0 0,0-1 0 0 0,1 1 0 0 0,-1 0 0 0 0,0 0 0 0 0,1-1 0 0 0,-1 1 0 0 0,1-1 0 0 0,-1 1 0 0 0,0-1 0 0 0,1 1 0 0 0,-1-1 0 0 0,1 1 0 0 0,-1-1 0 0 0,1 1 0 0 0,-1-2 0 0 0,0 1-305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4:21:47.713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318 3320 6912 0 0,'-22'6'10003'0'0,"22"-13"-9120"0"0,0 6-862 0 0,0 0 1 0 0,0 0-1 0 0,0 0 0 0 0,-1 0 1 0 0,1 0-1 0 0,0 1 0 0 0,-1-1 1 0 0,1 0-1 0 0,0 0 0 0 0,-1 0 1 0 0,1 0-1 0 0,-1 0 0 0 0,1 1 0 0 0,-1-1 1 0 0,1 0-1 0 0,-2-1 0 0 0,-5-9 113 0 0,7 3 2 0 0,0 7-113 0 0,0 1-1 0 0,1-1 1 0 0,-1 0 0 0 0,0 0-1 0 0,-1 0 1 0 0,1 0 0 0 0,0 0-1 0 0,0 0 1 0 0,0 0 0 0 0,0 0-1 0 0,-1 0 1 0 0,1 1 0 0 0,0-1-1 0 0,-1 0 1 0 0,0-1 0 0 0,-8-10 223 0 0,6 8-145 0 0,0 1 0 0 0,1-1 1 0 0,-1 0-1 0 0,1 1 1 0 0,0-1-1 0 0,0 0 1 0 0,0 0-1 0 0,-1-5 0 0 0,2 7-46 0 0,0-1 1 0 0,1 1-1 0 0,-1 0 0 0 0,0-1 0 0 0,0 1 0 0 0,-1 0 0 0 0,1 0 0 0 0,0 0 0 0 0,-1 0 0 0 0,1 0 0 0 0,-4-3 0 0 0,-4-5 23 0 0,8 7-60 0 0,-1 1 1 0 0,1 0-1 0 0,0-1 0 0 0,0 1 0 0 0,0-1 1 0 0,0 1-1 0 0,0-1 0 0 0,0-4 0 0 0,0 4 5 0 0,1-1 0 0 0,-1 1 0 0 0,0 0 0 0 0,0 0 0 0 0,-3-6-1 0 0,1 6 1 0 0,1-1 0 0 0,-1 0 0 0 0,1 0 0 0 0,0-1 0 0 0,1 1 0 0 0,-1 0 0 0 0,1-1 0 0 0,0 1 0 0 0,0-1 0 0 0,0 1 0 0 0,0-1 0 0 0,1 1 0 0 0,0-1 0 0 0,0 0 0 0 0,1-5 0 0 0,-1 8-17 0 0,1-1 0 0 0,-1 1 0 0 0,0-1 0 0 0,0 1 0 0 0,0-1 0 0 0,0 1 0 0 0,0-1 0 0 0,-1 1 0 0 0,1-1 0 0 0,-1 1 0 0 0,1-1 0 0 0,-1 1 0 0 0,0 0 0 0 0,0 0 0 0 0,-3-5 0 0 0,2 2-3 0 0,0 0 23 0 0,0 0-1 0 0,1 0 1 0 0,0 0 0 0 0,0 0-1 0 0,0 0 1 0 0,1-9 0 0 0,0 8 6 0 0,-1 0 0 0 0,0 0 1 0 0,0 0-1 0 0,-1-7 0 0 0,-5-6 48 0 0,2 4 35 0 0,0 1 0 0 0,-4-27-1 0 0,8 36-97 0 0,-1 1-1 0 0,1 0 1 0 0,0-1-1 0 0,-1 1 1 0 0,0 0 0 0 0,-4-6-1 0 0,-7-17 40 0 0,-17-46 87 0 0,27 66-108 0 0,0-1 0 0 0,1 1 1 0 0,0 0-1 0 0,-1-8 0 0 0,-6-19 122 0 0,-6-40 139 0 0,12 65-248 0 0,1 0 0 0 0,0 0 0 0 0,-1-14 1 0 0,-3-19 88 0 0,4 35-102 0 0,1 0 1 0 0,0 0-1 0 0,1-14 1 0 0,0 13-3 0 0,-1 1 0 0 0,1-1 0 0 0,-3-10 0 0 0,-2-2 10 0 0,2 1 0 0 0,0 0 0 0 0,0-31 0 0 0,2 27-43 0 0,0 17 13 0 0,1 0 1 0 0,0 0-1 0 0,1-11 1 0 0,0 9-11 0 0,0 0 1 0 0,0 0-1 0 0,0 0 1 0 0,-1 0-1 0 0,-2-14 1 0 0,1 15 6 0 0,1 0-1 0 0,1 0 1 0 0,1-13 0 0 0,1-15 4 0 0,-2 4-14 0 0,0 16 0 0 0,-3-29 0 0 0,2 40 0 0 0,0 0 0 0 0,0 1 0 0 0,0-1 0 0 0,0 0 0 0 0,0 0 0 0 0,1 1 0 0 0,0-1 0 0 0,0 0 0 0 0,0 1 0 0 0,0-1 0 0 0,3-5 0 0 0,-3 6 0 0 0,1-1 0 0 0,-1 1 0 0 0,0 0 0 0 0,0 0 0 0 0,-1-1 0 0 0,1 1 0 0 0,0-6 0 0 0,-1 6 0 0 0,0-1 0 0 0,1 0 0 0 0,0 1 0 0 0,0-1 0 0 0,1-4 0 0 0,13-23 36 0 0,-10 21 0 0 0,-1 1 0 0 0,7-21 0 0 0,-9 24-21 0 0,-1 1-1 0 0,2-1 0 0 0,-1 1 1 0 0,0 0-1 0 0,1 0 1 0 0,0 0-1 0 0,0 0 0 0 0,0 0 1 0 0,7-6-1 0 0,-6 5-14 0 0,-1 1 0 0 0,1-1 0 0 0,-1 0 0 0 0,-1 0-1 0 0,4-8 1 0 0,-4 6 3 0 0,1 1 0 0 0,1 0 0 0 0,4-8 0 0 0,-3 5 37 0 0,0 0 1 0 0,0-1-1 0 0,-1 1 1 0 0,4-17-1 0 0,-4 14-7 0 0,2-7 52 0 0,5-35 0 0 0,-10 51-83 0 0,0 0 0 0 0,0 0-1 0 0,1 0 1 0 0,-1 0 0 0 0,1 0-1 0 0,0 1 1 0 0,0-1 0 0 0,1 0-1 0 0,-1 1 1 0 0,5-5 0 0 0,4-6 33 0 0,0-1-24 0 0,6-13-1 0 0,10-16 97 0 0,-7 14-53 0 0,-16 24-48 0 0,1-1 1 0 0,-1 1-1 0 0,-1-1 1 0 0,4-7-1 0 0,-4 7 7 0 0,1 0-1 0 0,0 0 1 0 0,0 1-1 0 0,0-1 0 0 0,1 1 1 0 0,0 0-1 0 0,8-8 1 0 0,7-8 19 0 0,-4-2-4 0 0,-13 18-17 0 0,1 1 0 0 0,0-1 0 0 0,8-8 0 0 0,3 0-5 0 0,-5 5 27 0 0,16-20 0 0 0,-1-2-33 0 0,1 1 0 0 0,36-32 0 0 0,-47 45 1 0 0,7-6 52 0 0,-20 22-52 0 0,4-3 3 0 0,-1 0-1 0 0,1-1 0 0 0,-1 0 0 0 0,1 0 1 0 0,7-11-1 0 0,7-6 48 0 0,-4 5-49 0 0,-6 5-2 0 0,0 1 0 0 0,1 1 0 0 0,21-17 0 0 0,12-12 0 0 0,-38 32 1 0 0,4-3 1 0 0,0 0 0 0 0,0 0 0 0 0,1 1 0 0 0,12-8 0 0 0,-14 10 11 0 0,0 0-1 0 0,0 0 1 0 0,7-9-1 0 0,-8 7 2 0 0,1 0 0 0 0,1 1 1 0 0,12-8-1 0 0,-6 4-4 0 0,-12 8 16 0 0,1 1 0 0 0,0 0 1 0 0,0 0-1 0 0,0 0 0 0 0,8-3 1 0 0,45-21 383 0 0,-50 24-429 0 0,-1-1 0 0 0,0 0 1 0 0,9-6-1 0 0,20-12-186 0 0,2 3 173 0 0,36-15-32 0 0,-49 23 64 0 0,1-1 0 0 0,-2-1 0 0 0,24-17 0 0 0,20-11 0 0 0,38-20 0 0 0,-52 32 70 0 0,-47 25-13 0 0,1 1 1 0 0,0-1-1 0 0,13-3 1 0 0,9-4-28 0 0,13-6-187 0 0,46-13 0 0 0,-64 25 193 0 0,-19 5-14 0 0,0-1 0 0 0,0-1 1 0 0,0 1-1 0 0,-1-1 0 0 0,8-3 1 0 0,-1 0 17 0 0,0 1 0 0 0,0 0 0 0 0,0 1 1 0 0,19-3-1 0 0,59-13-331 0 0,-31 10 270 0 0,24-3-46 0 0,35-5 67 0 0,-23 3 0 0 0,-45 6 0 0 0,15 0 0 0 0,38-6 0 0 0,-72 9 0 0 0,26-6 0 0 0,-40 6 52 0 0,1 2 0 0 0,-1 0 0 0 0,25 0 0 0 0,51-3 70 0 0,-60 6-230 0 0,0 0 1 0 0,47 8 0 0 0,-6-3 107 0 0,-53-5 0 0 0,19-2 0 0 0,0 0 0 0 0,150-3 0 0 0,-149 4 26 0 0,0 3 0 0 0,0 1-1 0 0,73 16 1 0 0,-79-13 105 0 0,-24-4-67 0 0,23 6 0 0 0,131 57-578 0 0,-104-32 445 0 0,0 1-16 0 0,-35-21 13 0 0,42 29 1 0 0,-41-24 3 0 0,34 17 1 0 0,94 55-8 0 0,-146-85 78 0 0,2 3-3 0 0,0 1 0 0 0,19 19 0 0 0,-22-20 0 0 0,0-1 0 0 0,0 0 0 0 0,0 0 0 0 0,0 0 0 0 0,1-1 0 0 0,12 6 0 0 0,-8-6 0 0 0,-1 1 0 0 0,0 1 0 0 0,0 0 0 0 0,-1 0 0 0 0,0 1 0 0 0,0 1 0 0 0,-1 0 0 0 0,11 14 0 0 0,-2-4 0 0 0,-8-8 0 0 0,18 23 0 0 0,33 48-41 0 0,34 50 10 0 0,-78-104 31 0 0,-11-19 0 0 0,0 0 0 0 0,-1 0 0 0 0,5 13 0 0 0,-5-11 0 0 0,14 22 0 0 0,-9-16 0 0 0,7 12 0 0 0,-7-13 0 0 0,0 1 0 0 0,-2 0 0 0 0,11 28 0 0 0,-17-37 0 0 0,9 25 0 0 0,10 51 0 0 0,10 38 0 0 0,6 9 0 0 0,-33-113 0 0 0,9 23 0 0 0,-1-4 0 0 0,-1 4 0 0 0,-2 0 0 0 0,8 74 0 0 0,-12-84 1 0 0,-4-26-5 0 0,0 1 0 0 0,-1-1-1 0 0,1 14 1 0 0,-2 13-62 0 0,-5 109-198 0 0,3-113 238 0 0,1 36 1 0 0,2-38 7 0 0,-5 46 1 0 0,3-60 2 0 0,1 0-1 0 0,1 14 1 0 0,0-1-3 0 0,-1-21 17 0 0,1 0 1 0 0,0 0-1 0 0,0 0 0 0 0,0 0 0 0 0,2 5 1 0 0,-1-6-10 0 0,-1 1 0 0 0,0-1 0 0 0,0 1 1 0 0,1 9-1 0 0,-4 9-2 0 0,1-18 0 0 0,0 1 1 0 0,1 0-1 0 0,0-1 0 0 0,1 8 0 0 0,1 6-76 0 0,-1-1 0 0 0,-1 1 0 0 0,0 0 0 0 0,-3 19 0 0 0,-9 91-500 0 0,7-47 139 0 0,0 1 237 0 0,-1 16 127 0 0,3-55 13 0 0,3-30 29 0 0,-1-1 0 0 0,-1 0 0 0 0,-3 15 0 0 0,-4 18-210 0 0,-3 7-8 0 0,7-28 162 0 0,5-21 75 0 0,0 0 1 0 0,-1 1 0 0 0,0-1-1 0 0,0 0 1 0 0,-2 7-1 0 0,-3 0-33 0 0,4-7 29 0 0,0 0 0 0 0,0-1 0 0 0,0 1 0 0 0,1 0 1 0 0,-1 1-1 0 0,1-1 0 0 0,0 0 0 0 0,0 0 0 0 0,0 7 0 0 0,1-3-44 0 0,-1 0-1 0 0,-1 0 0 0 0,1-1 1 0 0,-6 14-1 0 0,5-14-8 0 0,-1 1 0 0 0,2-1 0 0 0,-1 1 0 0 0,0 13 0 0 0,1-19 53 0 0,1 1 0 0 0,0-1 0 0 0,-1 1 0 0 0,1-1 0 0 0,-1 1 0 0 0,-1 4 0 0 0,1-5 3 0 0,0 0 1 0 0,0 1-1 0 0,0-1 1 0 0,1 1-1 0 0,-1 0 1 0 0,1 4-1 0 0,-1-2-3 0 0,1-1 0 0 0,-1 1 0 0 0,0-1 0 0 0,0 0-1 0 0,-1 1 1 0 0,1-1 0 0 0,-3 5 0 0 0,-6 17-144 0 0,-6 20-24 0 0,8-12 97 0 0,-7 19 39 0 0,15-51 60 0 0,-1 0 0 0 0,1 0 0 0 0,0-1 0 0 0,-1 1 0 0 0,0 0 0 0 0,1 0 1 0 0,-1 0-1 0 0,0-1 0 0 0,0 1 0 0 0,0 0 0 0 0,0-1 0 0 0,-2 3 0 0 0,0 3-11 0 0,-13 40-117 0 0,0 0-83 0 0,15-42 191 0 0,0-1 0 0 0,0 0 0 0 0,-1 1 0 0 0,-3 5 0 0 0,-4 14-43 0 0,7-17 63 0 0,0-1 0 0 0,0 0 0 0 0,-5 8 0 0 0,1 0 0 0 0,-16 19 0 0 0,12-12-26 0 0,0 0-1 0 0,-17 24 0 0 0,13-15-84 0 0,12-25 77 0 0,1 0 1 0 0,-1 0-1 0 0,-1 0 0 0 0,1 0 1 0 0,-1 0-1 0 0,-3 4 1 0 0,5-8 27 0 0,0 0 1 0 0,0 0-1 0 0,0 0 1 0 0,0 0-1 0 0,0 0 0 0 0,1 0 1 0 0,-1 0-1 0 0,0 0 1 0 0,1 0-1 0 0,-1 0 1 0 0,1 0-1 0 0,-1 1 0 0 0,0 1 1 0 0,-6 14-3 0 0,-7 1 8 0 0,6-13 11 0 0,6-4 32 0 0,-24 27 42 0 0,6-10 106 0 0,-1-1 0 0 0,-34 23 0 0 0,49-37-89 0 0,4-1-83 0 0,-12 12-30 0 0,13-13-164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0:08:02.2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187 135 2304 0 0,'0'0'2551'0'0,"-1"-1"-2143"0"0,-3-1-47 0 0,1 1 1 0 0,0 0 0 0 0,-1 0 0 0 0,1 1 0 0 0,0-1 0 0 0,-1 1 0 0 0,1-1 0 0 0,-6 1 0 0 0,-17-2 1542 0 0,16 2-1648 0 0,8 0 0 0 0,1-1 34 0 0,-6-3 146 0 0,6 3 574 0 0,-6-3 31 0 0,1 2-728 0 0,-1 0 0 0 0,1 0 1 0 0,-1 0-1 0 0,1 1 0 0 0,-1 0 0 0 0,0 1 0 0 0,1 0 1 0 0,-9 0-1 0 0,10 0-235 0 0,3 0 410 0 0,-1 0-424 0 0,-2 0-1078 0 0,-7 1 5980 0 0,12-1-4869 0 0,0 1-1 0 0,0-1 1 0 0,-1 0 0 0 0,1 1 0 0 0,0-1 0 0 0,0 0-1 0 0,0 1 1 0 0,0-1 0 0 0,0 0 0 0 0,0 1 0 0 0,0-1-1 0 0,0 0 1 0 0,0 0 0 0 0,0 1 0 0 0,0-1 0 0 0,0 0-1 0 0,0 1 1 0 0,0-1 0 0 0,0 0 0 0 0,0 1 0 0 0,1-1-1 0 0,-1 0 1 0 0,0 1 0 0 0,0-1 0 0 0,0 0 0 0 0,0 0-1 0 0,0 1 1 0 0,1-1 0 0 0,-1 0 0 0 0,0 0 0 0 0,0 1-1 0 0,1-1 1 0 0,-1 0 0 0 0,1 1 0 0 0,0 1 32 0 0,0-2-113 0 0,0 1 0 0 0,0-1 0 0 0,-1 0 0 0 0,1 1 0 0 0,0-1 0 0 0,0 1 0 0 0,-1 0 0 0 0,1-1 0 0 0,0 1-1 0 0,-1-1 1 0 0,1 1 0 0 0,0 0 0 0 0,-1 0 0 0 0,1-1 0 0 0,-1 1 0 0 0,1 2 0 0 0,4 3 72 0 0,-4-5-85 0 0,7 7 74 0 0,0-2-1 0 0,1 1 1 0 0,0-1 0 0 0,0-1 0 0 0,0 1 0 0 0,0-2-1 0 0,16 7 1 0 0,-19-9-75 0 0,0 1 12 0 0,-1 0 0 0 0,1-1 0 0 0,0 0 0 0 0,-1 0 1 0 0,1-1-1 0 0,0 0 0 0 0,10 1 0 0 0,34-3 29 0 0,58-8 1 0 0,-95 6 36 0 0,0 0 1 0 0,19-8 0 0 0,-1 1-85 0 0,29-9 58 0 0,-46 15-52 0 0,0 0 0 0 0,0 0 0 0 0,0-1 1 0 0,17-10-1 0 0,-17 8-3 0 0,30-17 1 0 0,-12 1 0 0 0,-26 19-89 0 0,0 0-1 0 0,0-1 1 0 0,0 0 0 0 0,5-5-1 0 0,18-15-424 0 0,-21 19 171 0 0,-6 5-162 0 0,10-5-3710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0:08:02.9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267 10 12696 0 0,'-6'-4'188'0'0,"5"4"-108"0"0,0-1 0 0 0,0 0 0 0 0,-1 1 0 0 0,1-1 0 0 0,0 0 0 0 0,0 1 1 0 0,0 0-1 0 0,-1-1 0 0 0,1 1 0 0 0,0 0 0 0 0,-2-1 404 0 0,1 2 573 0 0,-5 0-137 0 0,0 0-1 0 0,0 0 1 0 0,-1 0 0 0 0,1-1-1 0 0,0 0 1 0 0,-8-2-1 0 0,7 1-549 0 0,1 1-1 0 0,-1 0 0 0 0,1 0 0 0 0,-1 0 0 0 0,-10 3 0 0 0,4 8 196 0 0,11-8-546 0 0,-19 16 158 0 0,8-8-161 0 0,11-9-16 0 0,0 1 0 0 0,0-1 0 0 0,0 1 0 0 0,1 0 0 0 0,-1 0 0 0 0,1 0 0 0 0,-1 0 0 0 0,1 0 0 0 0,-2 4 0 0 0,-8 12 0 0 0,10-17 0 0 0,0 1 0 0 0,0 0 0 0 0,0-1 0 0 0,1 1 0 0 0,-1 0 0 0 0,1 0 0 0 0,0-1 0 0 0,0 1 0 0 0,-1 6 0 0 0,-7 16 0 0 0,7-21 0 0 0,1 0 0 0 0,-1 0 0 0 0,1 0 0 0 0,-1 0 0 0 0,1 0 0 0 0,1 0 0 0 0,-1 0 0 0 0,0 1 0 0 0,1-1 0 0 0,0 5 0 0 0,4 9-42 0 0,-3-14 31 0 0,0-1 0 0 0,0 1-1 0 0,0-1 1 0 0,0 1 0 0 0,2 4 0 0 0,-2-7-2 0 0,-1-1 1 0 0,1 1-1 0 0,0 0 1 0 0,-1-1-1 0 0,1 1 1 0 0,-1-1-1 0 0,1 1 1 0 0,0-1 0 0 0,0 1-1 0 0,-1-1 1 0 0,1 0-1 0 0,0 1 1 0 0,0-1-1 0 0,-1 0 1 0 0,1 0-1 0 0,0 1 1 0 0,0-1 0 0 0,0 0-1 0 0,0 0 1 0 0,-1 0-1 0 0,1 0 1 0 0,2 0-1 0 0,-1 0-224 0 0,10-1-156 0 0,-7 2 350 0 0,0-1 69 0 0,0 0 1 0 0,0-1-1 0 0,0 1 0 0 0,0-1 1 0 0,0 0-1 0 0,0 0 0 0 0,-1-1 0 0 0,1 1 1 0 0,0-1-1 0 0,-1 0 0 0 0,1 0 1 0 0,-1-1-1 0 0,0 1 0 0 0,1-1 1 0 0,-1 0-1 0 0,0 0 0 0 0,-1-1 1 0 0,1 1-1 0 0,-1-1 0 0 0,1 1 1 0 0,-1-1-1 0 0,5-8 0 0 0,-8 11-26 0 0,1 0 0 0 0,-1-1 0 0 0,1 1 0 0 0,-1 0 0 0 0,1-1 0 0 0,-1 1 0 0 0,0 0 0 0 0,1-1 0 0 0,-1 1 0 0 0,0-1 0 0 0,0 1 0 0 0,0 0 0 0 0,0-1 0 0 0,0 1 0 0 0,-1-1 0 0 0,1 1 0 0 0,-1-2 0 0 0,1 1 0 0 0,-1 1 0 0 0,1-1 0 0 0,0 1 0 0 0,0-1 0 0 0,0 0 0 0 0,0 1 0 0 0,0-1 0 0 0,0 0 0 0 0,0 1 0 0 0,1-4 0 0 0,8-10 0 0 0,-8 13 0 0 0,0 1 0 0 0,0-1 0 0 0,0 1 0 0 0,0-1 0 0 0,0 0 0 0 0,-1 0 0 0 0,2-3 0 0 0,-2-6 0 0 0,0 9 0 0 0,0 1 0 0 0,0 0 0 0 0,0-1 0 0 0,0 1 0 0 0,0 0 0 0 0,0-1 0 0 0,0 1 0 0 0,0 0 0 0 0,1-1 0 0 0,-1 1 0 0 0,0 0 0 0 0,1-1 0 0 0,-1 1 0 0 0,1 0 0 0 0,1-2 0 0 0,11-14 0 0 0,-2 3 8 0 0,-10 11 12 0 0,-2-2 5 0 0,12-17-3 0 0,-11 22-18 0 0,1 0 1 0 0,-1-1-1 0 0,1 1 1 0 0,0 0-1 0 0,-1 0 1 0 0,1 0-1 0 0,0-1 1 0 0,-1 1-1 0 0,1 0 1 0 0,0 0-1 0 0,-1 0 1 0 0,1 0-1 0 0,0 0 1 0 0,-1 0-1 0 0,1 0 1 0 0,0 0-1 0 0,-1 1 1 0 0,1-1-1 0 0,-1 0 1 0 0,1 0-1 0 0,0 1 1 0 0,0-1-1 0 0,-1 0 0 0 0,4 3 10 0 0,-1 0 0 0 0,0 0 1 0 0,0 0-1 0 0,0 1 1 0 0,0-1-1 0 0,-1 0 1 0 0,4 6-1 0 0,-2-2-1 0 0,13 26-3 0 0,-12-26-10 0 0,0 0 0 0 0,-1 0 0 0 0,1 0 0 0 0,2 11 0 0 0,5 7 0 0 0,-8-19-134 0 0,0-1-1 0 0,1 1 1 0 0,-1-1-1 0 0,1 0 1 0 0,0 0-1 0 0,0-1 1 0 0,1 1-1 0 0,-1-1 1 0 0,1 0 0 0 0,0-1-1 0 0,7 4 1 0 0,8 5-394 0 0,-14-4-571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4:14.9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4463 6 2760 0 0,'-12'29'12126'0'0,"-39"-29"-9023"0"0,43-5-2957 0 0,2 5-110 0 0,-7-4 82 0 0,12 3 3 0 0,-2 1 20 0 0,-2 0-58 0 0,-1-1 0 0 0,1 0 0 0 0,0 0 0 0 0,-1 0 0 0 0,-7-4 0 0 0,7 3 19 0 0,0 0 1 0 0,0 0-1 0 0,-1 1 0 0 0,1 0 1 0 0,-12-1-1 0 0,2-1 12 0 0,13 2-106 0 0,1 1-1 0 0,0-1 1 0 0,0 1 0 0 0,0 0-1 0 0,-1-1 1 0 0,1 1-1 0 0,0 0 1 0 0,0 0 0 0 0,0 1-1 0 0,-1-1 1 0 0,-2 1 0 0 0,-26 8 13 0 0,29-8-17 0 0,0-1 1 0 0,1 1-1 0 0,-1-1 1 0 0,0 1-1 0 0,0-1 0 0 0,0 0 1 0 0,1 0-1 0 0,-1 0 1 0 0,0 0-1 0 0,0 0 0 0 0,-2-1 1 0 0,-16 0 6 0 0,19 1-10 0 0,-2 1 3 0 0,0-1 0 0 0,0 1 0 0 0,0-1 0 0 0,0 1 0 0 0,0 0 0 0 0,0 0 0 0 0,0 0 0 0 0,0 0 0 0 0,0 1 0 0 0,1-1 0 0 0,-1 1 0 0 0,-4 3 0 0 0,2-2 12 0 0,1 0-1 0 0,-1-1 0 0 0,0 1 0 0 0,0-1 1 0 0,0 0-1 0 0,0-1 0 0 0,0 1 0 0 0,0-1 1 0 0,-9 1-1 0 0,6 0 12 0 0,0-1 1 0 0,0 1-1 0 0,0 1 0 0 0,-8 3 1 0 0,5-1 51 0 0,-1 0 1 0 0,-11 4-1 0 0,20-9-64 0 0,1 1 0 0 0,-1 0 0 0 0,1 0 0 0 0,0 0 0 0 0,0 1 0 0 0,-1-1 0 0 0,-3 4 0 0 0,5-4-5 0 0,-1 1 0 0 0,0-1 0 0 0,0 0-1 0 0,0 0 1 0 0,0 0 0 0 0,0 0 0 0 0,0 0 0 0 0,-4 1-1 0 0,-2 1 26 0 0,0 0-1 0 0,0 0 1 0 0,-9 5-1 0 0,10-4-12 0 0,-1 0-1 0 0,-15 4 1 0 0,7-3 34 0 0,0 1 0 0 0,-16 8 1 0 0,-22 8 73 0 0,-15 7-2 0 0,59-25-110 0 0,0 0 1 0 0,0 1 0 0 0,-12 8-1 0 0,-16 7-18 0 0,-96 44 0 0 0,101-48 0 0 0,19-9 0 0 0,-29 11 0 0 0,36-15 0 0 0,0-1 0 0 0,0 2 0 0 0,-6 3 0 0 0,6-3 0 0 0,0 0 0 0 0,1-1 0 0 0,-10 3 0 0 0,-17 10 29 0 0,26-13-20 0 0,0 1-1 0 0,1-1 1 0 0,-15 5 0 0 0,12-5-9 0 0,0 0 0 0 0,1 1 0 0 0,-1 0 0 0 0,1 1 0 0 0,0 0 0 0 0,-13 9 0 0 0,11-6 0 0 0,0-1 0 0 0,-20 9 0 0 0,6-4 20 0 0,1 1-1 0 0,-24 18 0 0 0,7-5 45 0 0,40-26-63 0 0,-8 5 44 0 0,0 0-1 0 0,1 0 0 0 0,0 0 1 0 0,0 1-1 0 0,0 0 0 0 0,-7 9 1 0 0,2-2-102 0 0,0-1-1 0 0,-1 0 1 0 0,-15 11 0 0 0,-2 2 292 0 0,1 0-253 0 0,-54 46-292 0 0,15-10 310 0 0,37-34 0 0 0,23-18 0 0 0,-1-1 0 0 0,-13 9 0 0 0,-13 6 0 0 0,-31 29 0 0 0,59-47 0 0 0,-1 1-1 0 0,-14 7 0 0 0,-1 2 14 0 0,6-4 13 0 0,-32 15 0 0 0,3-2 29 0 0,-53 27 9 0 0,29-4 90 0 0,40-29-148 0 0,1 1-1 0 0,-26 23 1 0 0,46-34-7 0 0,-20 12 4 0 0,21-16-6 0 0,1 1 1 0 0,0 0 0 0 0,0 0-1 0 0,1 1 1 0 0,-10 10-1 0 0,-37 41-57 0 0,43-46 60 0 0,-1-1 0 0 0,-12 10 0 0 0,13-12 0 0 0,1 0 0 0 0,0 1 0 0 0,1-1 0 0 0,-9 12 0 0 0,9-9 0 0 0,-1-1 0 0 0,-17 15 0 0 0,-9 12 0 0 0,-31 45 0 0 0,-28 32 0 0 0,67-78 0 0 0,19-24 0 0 0,-15 16 0 0 0,-13 12-19 0 0,-30 30-26 0 0,59-63 45 0 0,1 1 0 0 0,-1 0 0 0 0,1 0 0 0 0,1 1 0 0 0,0 0 0 0 0,-5 11 0 0 0,2-6 0 0 0,-13 20 0 0 0,-87 99 424 0 0,96-117-403 0 0,-59 81-114 0 0,63-85 94 0 0,-119 194 137 0 0,115-185-93 0 0,-17 22 0 0 0,-3 6 36 0 0,-25 36-20 0 0,30-47-48 0 0,10-14 3 0 0,2 0 0 0 0,0 1 0 0 0,-19 48 0 0 0,29-64-16 0 0,1 1 0 0 0,-8 10 0 0 0,7-11 0 0 0,0-1 0 0 0,-6 17 0 0 0,-39 103 0 0 0,40-104 0 0 0,-16 36 0 0 0,0 3 0 0 0,15-35-22 0 0,-15 32 0 0 0,3-10 2 0 0,-18 28 20 0 0,29-58 0 0 0,-55 107 0 0 0,62-116 0 0 0,0 0 0 0 0,-5 21 0 0 0,-2 5 0 0 0,6-21 0 0 0,1 1 0 0 0,-5 29 0 0 0,6-27 0 0 0,-8 28 0 0 0,-6 21 0 0 0,-19 50 0 0 0,26-90 0 0 0,7-20 0 0 0,0 1 0 0 0,-3 17 0 0 0,-11 35 0 0 0,13-45 0 0 0,0 0 0 0 0,1 1 0 0 0,-3 20 0 0 0,5-22 0 0 0,0-1 0 0 0,-7 20 0 0 0,4-18 0 0 0,-3 23 0 0 0,-13 79 0 0 0,-1-6 0 0 0,13-72 0 0 0,0 1 0 0 0,2 1 0 0 0,-4 84 0 0 0,1 42 0 0 0,10 85 0 0 0,-6-182 0 0 0,5-48 0 0 0,-2 1 0 0 0,-5 24 0 0 0,-2 26 0 0 0,-5 23 137 0 0,4-24-18 0 0,6-43-61 0 0,3-20-38 0 0,0 0 0 0 0,0 17 0 0 0,1 33 65 0 0,1 56 110 0 0,6-47-110 0 0,0-7 22 0 0,-4-15-30 0 0,0-37-55 0 0,26 111 103 0 0,-25-112-122 0 0,6 28 21 0 0,2-1 0 0 0,25 54-1 0 0,1 4-23 0 0,1 1 54 0 0,-28-68-43 0 0,-8-19-9 0 0,1 0 1 0 0,0 0-1 0 0,5 8 1 0 0,26 53 53 0 0,2 3-48 0 0,18 11 82 0 0,8 13 1 0 0,-53-79-91 0 0,0-1 0 0 0,11 37 0 0 0,-16-43 9 0 0,1 0-1 0 0,-1-1 0 0 0,2 1 1 0 0,-1-1-1 0 0,11 13 0 0 0,3 6 6 0 0,149 228-14 0 0,-114-180 0 0 0,28 33 21 0 0,-9-14 12 0 0,-34-44 7 0 0,7 13-6 0 0,-14-14-23 0 0,54 97 42 0 0,-31-53 7 0 0,-10-18-2 0 0,-19-32-10 0 0,-15-27-44 0 0,0 1 1 0 0,-2 1-1 0 0,0 0 0 0 0,-1 0 1 0 0,9 31-1 0 0,-9-23-4 0 0,1 0 0 0 0,2 0 0 0 0,0-1 0 0 0,18 27 0 0 0,-1 2 0 0 0,-16-31 0 0 0,2 0 0 0 0,29 40 0 0 0,53 83 0 0 0,-80-122 0 0 0,24 43 0 0 0,32 49 0 0 0,-4-22 64 0 0,-41-57-64 0 0,-18-24 0 0 0,0-1 0 0 0,16 16 0 0 0,10 4 1 0 0,-16-15 16 0 0,-1 1 1 0 0,17 20 0 0 0,-9-6 7 0 0,2-2 1 0 0,42 36 0 0 0,71 49 35 0 0,-72-65-39 0 0,38 31 20 0 0,1-2-42 0 0,-19-16 0 0 0,-35-20 0 0 0,94 56 0 0 0,-44-33-2 0 0,-59-37 8 0 0,56 28 1 0 0,103 48 46 0 0,67 31-53 0 0,-234-118 0 0 0,32 13 0 0 0,65 26 0 0 0,35 11 0 0 0,12-1 0 0 0,-99-38 0 0 0,1 1 0 0 0,50 21 0 0 0,-12-4 0 0 0,-81-34-1 0 0,78 19 0 0 0,-4-2 14 0 0,-73-19 25 0 0,58 10 0 0 0,11 2 3 0 0,2-2-41 0 0,-47-12 0 0 0,41 5 40 0 0,-57-10-13 0 0,78 8 66 0 0,10-3-93 0 0,8 1 0 0 0,-70-7 0 0 0,5 0 0 0 0,-29 1 0 0 0,0-3 0 0 0,0-2 0 0 0,55-7 0 0 0,43-6 0 0 0,49-10 0 0 0,-35 4-2 0 0,-28 4 15 0 0,259-47 40 0 0,49-51 55 0 0,-332 79-205 0 0,340-122 942 0 0,-409 138-820 0 0,73-37-26 0 0,-54 21-23 0 0,106-67-144 0 0,-56 28 103 0 0,52-39 346 0 0,-140 94-268 0 0,113-85-264 0 0,-103 79 242 0 0,38-35 0 0 0,13-10 179 0 0,109-84-68 0 0,-105 84-102 0 0,-51 42 0 0 0,33-32 0 0 0,8-18 0 0 0,121-156 0 0 0,-127 142-17 0 0,21-28 8 0 0,-12 5 21 0 0,57-88-14 0 0,-53 73 66 0 0,-33 42-60 0 0,-3-3-1 0 0,68-178 1 0 0,-110 249 13 0 0,62-198 191 0 0,4-44-381 0 0,-14 58 78 0 0,-19-17 95 0 0,-33 165 0 0 0,3-40 0 0 0,-3 21 0 0 0,8-97 0 0 0,-4 1 0 0 0,-10 128 0 0 0,10-64 0 0 0,-1-24 0 0 0,-1-108 64 0 0,-7 82-64 0 0,-3 90 0 0 0,-5-104 0 0 0,2-95 11 0 0,-2 128 42 0 0,1 54-53 0 0,-1-1 0 0 0,6 33 18 0 0,-3 1 0 0 0,-13-84 0 0 0,5 68-7 0 0,8 43-8 0 0,-1 0 1 0 0,-12-41-1 0 0,-9-30 48 0 0,9 28 5 0 0,8 35-45 0 0,-6-20-12 0 0,2 15 1 0 0,2 0 0 0 0,-6-41 0 0 0,-5-22 0 0 0,7 30 0 0 0,6 23 0 0 0,7 41 0 0 0,-39-155 146 0 0,35 140-111 0 0,0-1 1 0 0,-2-20-1 0 0,-4-19 17 0 0,-1-9-52 0 0,3 14 0 0 0,0-9 0 0 0,6 44 0 0 0,1 0 0 0 0,-10-31 0 0 0,3 21 4 0 0,0 1 13 0 0,0 0 1 0 0,-2 1-1 0 0,-15-27 1 0 0,17 37 26 0 0,6 12-28 0 0,0 0 1 0 0,0 1 0 0 0,-6-7-1 0 0,-21-34-16 0 0,11 16 0 0 0,9 13 0 0 0,-10-23 0 0 0,-1-2 0 0 0,10 13 0 0 0,10 26 0 0 0,0-1 0 0 0,0 0 0 0 0,0 1 0 0 0,0 0 0 0 0,-1-1 0 0 0,1 1 0 0 0,-1 0 0 0 0,0 0 0 0 0,-3-5 0 0 0,1 4 0 0 0,1-1 0 0 0,0 1 0 0 0,0-1 0 0 0,0 0 0 0 0,0 0 0 0 0,1 0 0 0 0,0 0 0 0 0,0 0 0 0 0,-1-8 0 0 0,1 6 0 0 0,-1-1 0 0 0,0 0 0 0 0,0 1 0 0 0,-7-12 0 0 0,-5-13 0 0 0,14 27 0 0 0,-1 0 0 0 0,0 1 0 0 0,0-1 0 0 0,-1 0 0 0 0,0 1 0 0 0,-3-6 0 0 0,3 7-4 0 0,1-1 1 0 0,0 1-1 0 0,0-1 0 0 0,0 1 1 0 0,0-1-1 0 0,-2-7 0 0 0,-7-14-30 0 0,8 21 30 0 0,1-1 0 0 0,0 1 0 0 0,0-1 0 0 0,1 1 0 0 0,-2-6 0 0 0,1 0-37 0 0,-1-7 28 0 0,3 15 13 0 0,0 0 0 0 0,0 0 1 0 0,-1 0-1 0 0,1 0 0 0 0,0 0 1 0 0,-1 0-1 0 0,-1-3 0 0 0,1 4 0 0 0,1-1 0 0 0,-1 1 0 0 0,1 0 0 0 0,-1 0 0 0 0,1-1 0 0 0,0 1 0 0 0,0 0 0 0 0,-1-1 0 0 0,1 1 0 0 0,0 0 0 0 0,0-2 0 0 0,0 0 0 0 0,0 0 0 0 0,0 1 0 0 0,-1-1 0 0 0,1 0 0 0 0,-1 0 0 0 0,1 0 0 0 0,-1 1 0 0 0,0-1 0 0 0,-2-3 0 0 0,-7-13 0 0 0,6 9 0 0 0,-2-11 0 0 0,6 20 0 0 0,0-1 0 0 0,0 1 0 0 0,0-1 0 0 0,-1 1 0 0 0,1-1 0 0 0,-1 1 0 0 0,1 0 0 0 0,-1-1 0 0 0,1 1 0 0 0,-1 0 0 0 0,0 0 0 0 0,0-1 0 0 0,-1 0 0 0 0,-1-6 0 0 0,-3-14 0 0 0,1 13 0 0 0,2 6-4 0 0,1 1-1 0 0,0-1 1 0 0,0 0 0 0 0,0 0-1 0 0,1 0 1 0 0,-1 0-1 0 0,1 0 1 0 0,-1 0-1 0 0,1 0 1 0 0,0 0 0 0 0,0-1-1 0 0,1 1 1 0 0,-2-5-1 0 0,2 2 3 0 0,-7-27-30 0 0,4 13-29 0 0,3 14 30 0 0,1-1-3 0 0,-1 0 1 0 0,-1 0-1 0 0,1 0 1 0 0,-1 0-1 0 0,-3-8 1 0 0,2 4-607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0:08:03.8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1840 0 0,'9'31'133'0'0,"-7"-10"17349"0"0,9-31-15723 0 0,-10 9-1706 0 0,-1 0-1 0 0,1 0 1 0 0,0 0 0 0 0,-1 0-1 0 0,1 0 1 0 0,0 0 0 0 0,0 0-1 0 0,0 0 1 0 0,0 0-1 0 0,0 1 1 0 0,0-1 0 0 0,0 0-1 0 0,0 1 1 0 0,0-1 0 0 0,0 0-1 0 0,0 1 1 0 0,1-1 0 0 0,-1 1-1 0 0,0 0 1 0 0,0-1 0 0 0,0 1-1 0 0,1 0 1 0 0,-1 0-1 0 0,0 0 1 0 0,0 0 0 0 0,1 0-1 0 0,-1 0 1 0 0,0 0 0 0 0,0 0-1 0 0,3 1 1 0 0,-2 0 260 0 0,10 0 171 0 0,-5 1-438 0 0,0 0-1 0 0,0 1 1 0 0,0 0-1 0 0,-1 0 1 0 0,1 0-1 0 0,-1 1 1 0 0,0 0-1 0 0,0 1 1 0 0,0-1-1 0 0,-1 1 1 0 0,1 0-1 0 0,-1 0 1 0 0,0 1-1 0 0,-1-1 1 0 0,5 7-1 0 0,-7-8-36 0 0,0-1 0 0 0,1 0-1 0 0,-1 0 1 0 0,1 0-1 0 0,-1 0 1 0 0,6 3 0 0 0,-5-3 0 0 0,0 0-1 0 0,0 0 1 0 0,0 0 0 0 0,-1 0 0 0 0,5 6 0 0 0,20 37 1 0 0,-21-38-2 0 0,0 1 0 0 0,-1 0 0 0 0,0 0 0 0 0,0 0 0 0 0,-1 0 0 0 0,0 1 0 0 0,3 12 0 0 0,-2-5-8 0 0,-4-14 2 0 0,0 1 0 0 0,0 0 0 0 0,0 0-1 0 0,0 0 1 0 0,0 7 0 0 0,-1 13 51 0 0,-1-20-106 0 0,1 1 0 0 0,-1-1 0 0 0,0 1 0 0 0,-1 5 0 0 0,0-5-20 0 0,1-1-1 0 0,0 1 1 0 0,1 0 0 0 0,-1 5-1 0 0,1-7-62 0 0,-1 0 0 0 0,1 1 0 0 0,-1-1 0 0 0,1 0 0 0 0,-1 0 0 0 0,0 0 0 0 0,0 0-1 0 0,0-1 1 0 0,-1 1 0 0 0,1 0 0 0 0,-1 0 0 0 0,-1 2 0 0 0,1-3-595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0:08:04.3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128 15 8576 0 0,'0'0'8862'0'0,"-5"-4"-6085"0"0,3 2-2626 0 0,0 1-1 0 0,-1 0 0 0 0,1 0 0 0 0,0 0 0 0 0,-1 0 0 0 0,1 0 1 0 0,-1 0-1 0 0,1 1 0 0 0,-1-1 0 0 0,1 1 0 0 0,-1 0 1 0 0,0 0-1 0 0,1 0 0 0 0,-5 0 0 0 0,6 0-101 0 0,-29 6 69 0 0,30-6-115 0 0,-1 1 0 0 0,1-1 0 0 0,-1 0 0 0 0,1 0 0 0 0,0 0-1 0 0,-1 0 1 0 0,1 1 0 0 0,-1-1 0 0 0,1 0 0 0 0,0 1 0 0 0,-1-1 0 0 0,1 0-1 0 0,0 0 1 0 0,-1 1 0 0 0,1-1 0 0 0,0 1 0 0 0,0-1 0 0 0,-1 0 0 0 0,1 1-1 0 0,-1 1 1 0 0,-3-1-3 0 0,4 0 0 0 0,-1-1 0 0 0,0 0 0 0 0,0 1 0 0 0,1-1 0 0 0,-1 0 0 0 0,0 1 0 0 0,1-1 0 0 0,-1 1 0 0 0,0-1 0 0 0,1 1 0 0 0,-1-1 0 0 0,1 1 0 0 0,-1-1 0 0 0,1 1 0 0 0,-1 0 0 0 0,1-1 0 0 0,-1 2 0 0 0,-2 3-18 0 0,0-1-1 0 0,0 1 1 0 0,1 0 0 0 0,0 1-1 0 0,0-1 1 0 0,0 0-1 0 0,1 0 1 0 0,0 1 0 0 0,0-1-1 0 0,-1 9 1 0 0,-4 28-362 0 0,13-22 128 0 0,3 1 188 0 0,-7-19 10 0 0,-3-2 49 0 0,1 0 0 0 0,0 0 0 0 0,0 0 0 0 0,-1 0 0 0 0,1 0-1 0 0,0 0 1 0 0,0 0 0 0 0,-1 0 0 0 0,1 0 0 0 0,0 0 0 0 0,0 0 0 0 0,-1 1-1 0 0,1-1 1 0 0,0 0 0 0 0,0 0 0 0 0,-1 1 0 0 0,1-1 0 0 0,0 1-1 0 0,0-1 1 0 0,2 2-9 0 0,8-2 3 0 0,-7-1 4 0 0,0-1-1 0 0,0 0 1 0 0,0 0-1 0 0,-1 0 1 0 0,1 0-1 0 0,0-1 1 0 0,-1 0-1 0 0,6-5 1 0 0,5-4 10 0 0,-12 9-3 0 0,1 0 0 0 0,-1 0-1 0 0,1 0 1 0 0,-1 0 0 0 0,0 0 0 0 0,0-1-1 0 0,0 1 1 0 0,-1-1 0 0 0,3-6-1 0 0,4-7 99 0 0,-7 15-10 0 0,4-3 77 0 0,-5 3-64 0 0,0 1-71 0 0,0 1-1 0 0,0 0 0 0 0,0 0 0 0 0,0 0 1 0 0,0-1-1 0 0,0 1 0 0 0,0 0 0 0 0,0 0 1 0 0,0-1-1 0 0,0 1 0 0 0,0 0 0 0 0,0 0 0 0 0,1 0 1 0 0,-1-1-1 0 0,0 1 0 0 0,0 0 0 0 0,0 0 1 0 0,0 0-1 0 0,0 0 0 0 0,0-1 0 0 0,0 1 0 0 0,1 0 1 0 0,-1 0-1 0 0,0 0 0 0 0,0 0 0 0 0,0 0 1 0 0,0-1-1 0 0,1 1 0 0 0,-1 0 0 0 0,0 0 1 0 0,1 0-1 0 0,0 0-11 0 0,1 1 0 0 0,-1-1 0 0 0,0 1 0 0 0,1-1 0 0 0,-1 1 1 0 0,1 0-1 0 0,-1 0 0 0 0,0-1 0 0 0,0 1 0 0 0,1 0 0 0 0,-1 0 0 0 0,1 2 0 0 0,2 0-2 0 0,-1 1 0 0 0,0 0-1 0 0,0 0 1 0 0,0 0 0 0 0,0 0-1 0 0,3 8 1 0 0,-3-7-11 0 0,-1 0-1 0 0,1 0 1 0 0,0-1 0 0 0,0 1 0 0 0,1-1-1 0 0,6 7 1 0 0,47 41-220 0 0,-31-34-1815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0:09:39.2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239 0 2760 0 0,'0'0'11168'0'0,"-1"9"-9298"0"0,-2 0-370 0 0,2-8-1294 0 0,1 1 0 0 0,0-1 0 0 0,-1 1-1 0 0,0-1 1 0 0,1 0 0 0 0,-1 1-1 0 0,0-1 1 0 0,1 0 0 0 0,-1 1 0 0 0,0-1-1 0 0,0 0 1 0 0,-2 2 0 0 0,3-2-143 0 0,-1 0 0 0 0,1 0 0 0 0,0 0 0 0 0,-1 0 0 0 0,1 0 0 0 0,0 0 0 0 0,0 0 0 0 0,0 0 0 0 0,0 0 0 0 0,0 0 0 0 0,0 0 0 0 0,0 1 0 0 0,0 5 159 0 0,-1-6-190 0 0,1 0 0 0 0,-1 0 0 0 0,1 0 0 0 0,-1 0 0 0 0,0 0 1 0 0,1 0-1 0 0,-1 0 0 0 0,0-1 0 0 0,0 1 0 0 0,0 0 0 0 0,0 0 0 0 0,-1 0 0 0 0,1 0-17 0 0,0 0-1 0 0,0-1 1 0 0,1 1 0 0 0,-1-1 0 0 0,0 1-1 0 0,1 0 1 0 0,-1 0 0 0 0,1 0-1 0 0,-1-1 1 0 0,1 1 0 0 0,-1 0-1 0 0,0 1 1 0 0,0 0 9 0 0,1 0-1 0 0,-1-1 1 0 0,0 1 0 0 0,-1 0 0 0 0,1-1-1 0 0,0 1 1 0 0,0-1 0 0 0,-1 1-1 0 0,1-1 1 0 0,-3 2 0 0 0,2-2-19 0 0,1 0 1 0 0,0 0-1 0 0,0 0 1 0 0,0 1-1 0 0,0-1 1 0 0,0 0-1 0 0,0 0 1 0 0,0 0-1 0 0,0 1 0 0 0,0-1 1 0 0,0 0-1 0 0,1 1 1 0 0,-2 1-1 0 0,4 6 41 0 0,-2-8-42 0 0,0 0 0 0 0,1 0 0 0 0,-1 0 0 0 0,0 1 1 0 0,0-1-1 0 0,0 0 0 0 0,0 0 0 0 0,0 0 0 0 0,0 0 0 0 0,0 3 0 0 0,-10 17 48 0 0,9-19-51 0 0,-1 1 0 0 0,1-1 0 0 0,0 0 0 0 0,0 1 0 0 0,0 0 0 0 0,0-1 1 0 0,0 1-1 0 0,0 0 0 0 0,1-1 0 0 0,-1 4 0 0 0,1-4 2 0 0,0 0 0 0 0,0 0 1 0 0,-1 0-1 0 0,1-1 0 0 0,0 1 0 0 0,-1 0 0 0 0,0 0 1 0 0,1 0-1 0 0,-1 0 0 0 0,0-1 0 0 0,0 1 0 0 0,0 0 1 0 0,0-1-1 0 0,0 1 0 0 0,0-1 0 0 0,-2 2 0 0 0,1-1-2 0 0,1 0 0 0 0,-1 0 0 0 0,1-1 0 0 0,0 1 0 0 0,0 0 0 0 0,0 0-1 0 0,0 0 1 0 0,0 0 0 0 0,0 0 0 0 0,0 4 0 0 0,1-6-1 0 0,-1 2 3 0 0,1 0 0 0 0,0 0 1 0 0,-1 0-1 0 0,1 0 0 0 0,-1 0 0 0 0,0 0 0 0 0,1 0 0 0 0,-1 0 0 0 0,0-1 0 0 0,0 1 1 0 0,0 0-1 0 0,-1 0 0 0 0,1-1 0 0 0,0 1 0 0 0,-1 0 0 0 0,-1 1 0 0 0,-10 12-3 0 0,11-13 0 0 0,1 1 0 0 0,-2-1 0 0 0,1 0 0 0 0,0 1 0 0 0,0-1 0 0 0,-5 3 0 0 0,-4 3 0 0 0,-13 6-96 0 0,19-8-130 0 0,-8-1-73 0 0,11-5 179 0 0,0 1 1 0 0,0-1-1 0 0,0 1 0 0 0,0 0 0 0 0,0 0 0 0 0,0 0 0 0 0,0 0 0 0 0,-2 1 0 0 0,3-1-545 0 0,-4 2-813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0:09:39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1840 0 0,'19'0'12856'0'0,"-18"2"-11571"0"0,3 7-91 0 0,-4-9-1167 0 0,0 0-1 0 0,0 0 1 0 0,1 0-1 0 0,-1 1 1 0 0,0-1-1 0 0,0 0 0 0 0,0 0 1 0 0,0 0-1 0 0,0 0 1 0 0,0 0-1 0 0,0 0 0 0 0,0 0 1 0 0,0 0-1 0 0,0 1 1 0 0,0-1-1 0 0,0 0 0 0 0,0 0 1 0 0,0 0-1 0 0,0 0 1 0 0,0 0-1 0 0,0 0 1 0 0,0 0-1 0 0,0 1 0 0 0,0-1 1 0 0,0 0-1 0 0,0 0 1 0 0,0 0-1 0 0,0 0 0 0 0,0 0 1 0 0,0 0-1 0 0,-1 0 1 0 0,1 0-1 0 0,0 0 0 0 0,0 1 1 0 0,0-1-1 0 0,0 0 1 0 0,0 0-1 0 0,0 0 1 0 0,0 0-1 0 0,0 0 0 0 0,0 0 1 0 0,-2 3 164 0 0,1-1 0 0 0,-1 1 0 0 0,1 0 1 0 0,0 0-1 0 0,0-1 0 0 0,0 1 0 0 0,1 0 0 0 0,-1 0 1 0 0,1 0-1 0 0,-1 0 0 0 0,1 0 0 0 0,0 6 1 0 0,3 41 932 0 0,4-22-827 0 0,-5-25-289 0 0,-1 0 1 0 0,0 1 0 0 0,0-1 0 0 0,0 0 0 0 0,-1 1-1 0 0,1-1 1 0 0,-1 0 0 0 0,0 1 0 0 0,0 5-1 0 0,-1 5 21 0 0,1 0-1 0 0,2 23 1 0 0,-1-23-31 0 0,0 0 0 0 0,-2 20 0 0 0,0-18 2 0 0,1 1 0 0 0,0-1 0 0 0,5 29 0 0 0,-5-40 0 0 0,0-1 0 0 0,0 0 0 0 0,0 0 0 0 0,0 0 0 0 0,-2 7 0 0 0,1-7 0 0 0,0 0 0 0 0,1-1 0 0 0,-1 1 0 0 0,1 0 0 0 0,0 0 0 0 0,0-1 0 0 0,1 7 0 0 0,3-1-22 0 0,-1-9 7 0 0,-1-6-8 0 0,4-9-10 0 0,-5 11 27 0 0,0 0 0 0 0,1 0 0 0 0,-1 1 0 0 0,1-1-1 0 0,0 0 1 0 0,4-4 0 0 0,0-3 6 0 0,-5-1 0 0 0,-1 1 0 0 0,7 3 12 0 0,15-6 70 0 0,-20 13 19 0 0,0 0-1 0 0,1 0-78 0 0,0 0 0 0 0,0 1 0 0 0,0-1 0 0 0,0 1 0 0 0,1-1 0 0 0,-1 1 0 0 0,0 0 0 0 0,0 1-1 0 0,0-1 1 0 0,1 0 0 0 0,-1 1 0 0 0,0 0 0 0 0,0 0 0 0 0,0 0 0 0 0,0 0 0 0 0,6 3 0 0 0,-3-1 3 0 0,1 1-1 0 0,-1 0 1 0 0,1 1-1 0 0,-1-1 1 0 0,-1 1 0 0 0,9 8-1 0 0,-10-7 6 0 0,0-1-1 0 0,0 1 1 0 0,5 11-1 0 0,6 9 27 0 0,3 9 314 0 0,-15-31-314 0 0,-3-3-36 0 0,1 0 0 0 0,0 0 0 0 0,0 0 0 0 0,0 0 0 0 0,-1 0 0 0 0,1 0 0 0 0,0 1 1 0 0,-1-1-1 0 0,1 0 0 0 0,-1 0 0 0 0,1 1 0 0 0,-1-1 0 0 0,0 0 0 0 0,0 1 1 0 0,1-1-1 0 0,-1 0 0 0 0,0 1 0 0 0,0-1 0 0 0,0 0 0 0 0,-1 1 0 0 0,1-1 0 0 0,0 1 1 0 0,0-1-1 0 0,-1 0 0 0 0,0 2 0 0 0,-1 14 453 0 0,2-15-409 0 0,0 0-1 0 0,0-1 0 0 0,0 1 0 0 0,0 0 1 0 0,0 0-1 0 0,-1-1 0 0 0,1 1 0 0 0,-1 0 1 0 0,1 0-1 0 0,-1-1 0 0 0,1 1 0 0 0,-1-1 0 0 0,0 1 1 0 0,0 0-1 0 0,-1 1 0 0 0,-6 5 273 0 0,6-6 288 0 0,0-1-337 0 0,-3 3-177 0 0,-1 0-1 0 0,1 0 1 0 0,-1 0 0 0 0,0-1 0 0 0,-1 0-1 0 0,1 0 1 0 0,0-1 0 0 0,-1 0 0 0 0,0 0-1 0 0,1-1 1 0 0,-1 1 0 0 0,-7-1-1 0 0,2 1-33 0 0,2-1 2 0 0,0 0 1 0 0,0-1-1 0 0,0 0 1 0 0,-14-2-1 0 0,-1 0-86 0 0,16 1-261 0 0,1 0-1 0 0,0 0 0 0 0,-10-2 1 0 0,16 2-670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0:09:40.8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0 12176 0 0,'0'36'361'0'0,"0"-15"6260"0"0,-24-20-2666 0 0,11 2-3278 0 0,12 8-86 0 0,-1 2-360 0 0,-1 0 1 0 0,-6 17-1 0 0,-3 19-203 0 0,9-38-28 0 0,1 0 0 0 0,-3 17 0 0 0,3-15 0 0 0,0 0 0 0 0,-5 13 0 0 0,4-15 51 0 0,1-1 1 0 0,0 0-1 0 0,1 0 0 0 0,0 1 0 0 0,0-1 0 0 0,2 14 0 0 0,-1-5 37 0 0,-1-2-77 0 0,1-12-30 0 0,-1 0 0 0 0,1 0 0 0 0,0 0 0 0 0,0 0 0 0 0,1 0 0 0 0,-1 0 0 0 0,1 0 0 0 0,0 0 0 0 0,3 8 0 0 0,38 49 224 0 0,-40-59-281 0 0,-1 0 0 0 0,1 0 0 0 0,0-1 0 0 0,0 1 0 0 0,0-1 0 0 0,0 1 0 0 0,0-1 0 0 0,1 0 0 0 0,-1 0 0 0 0,0 0 0 0 0,1 0 0 0 0,0 0-1 0 0,0 0 1 0 0,-1-1 0 0 0,4 2 0 0 0,-2-2-153 0 0,0-1 0 0 0,0 1 0 0 0,0-1-1 0 0,0 0 1 0 0,-1 0 0 0 0,1 0 0 0 0,0 0 0 0 0,5-2-1 0 0,3-1-474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0:09:41.3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1 14112 0 0,'0'0'1276'0'0,"-1"2"-930"0"0,-4 8 363 0 0,1 0 0 0 0,1 0 0 0 0,-1 0 0 0 0,-2 19 0 0 0,2-3-344 0 0,2-12-82 0 0,-1 27 0 0 0,3-20-152 0 0,-5 25 1 0 0,5-41-129 0 0,0 0-1 0 0,0 0 1 0 0,0 0 0 0 0,2 9 0 0 0,1 11 8 0 0,3 31 53 0 0,-6-54 117 0 0,1-4-127 0 0,0-1-47 0 0,0 1 0 0 0,0-1 0 0 0,1 0 1 0 0,-1 1-1 0 0,1-1 0 0 0,0 1 1 0 0,0-1-1 0 0,0 1 0 0 0,3-3 0 0 0,-4 4-7 0 0,0 0 1 0 0,0 0-1 0 0,-1 0 0 0 0,1 0 0 0 0,0 0 0 0 0,0 0 0 0 0,0 0 1 0 0,-1 0-1 0 0,1 0 0 0 0,0-1 0 0 0,-1 1 0 0 0,1-3 0 0 0,1-6 0 0 0,3 0 0 0 0,12-8 0 0 0,-16 17-1 0 0,0-1 0 0 0,0 1 0 0 0,0 0-1 0 0,1 0 1 0 0,-1-1 0 0 0,1 1 0 0 0,-1 0 0 0 0,1 0-1 0 0,-1 0 1 0 0,1 0 0 0 0,2 0 0 0 0,8 1-58 0 0,8 4 18 0 0,-17-1 27 0 0,-1-1 1 0 0,3 1 5 0 0,-3-2 8 0 0,0 0 0 0 0,0 1 0 0 0,-1-1 0 0 0,1 1-1 0 0,0-1 1 0 0,-1 1 0 0 0,1 0 0 0 0,-1-1-1 0 0,1 1 1 0 0,-1 0 0 0 0,0 0 0 0 0,0 0 0 0 0,2 3-1 0 0,17 21 97 0 0,-19-25 256 0 0,-1 1-160 0 0,1 8-30 0 0,-1-8-91 0 0,0 0-1 0 0,0 0 1 0 0,0 0-1 0 0,0 0 1 0 0,0 0-1 0 0,0 0 1 0 0,0 0-1 0 0,-1 0 0 0 0,1-1 1 0 0,-1 1-1 0 0,1 0 1 0 0,-1 0-1 0 0,0 0 1 0 0,0-1-1 0 0,-1 3 1 0 0,-1 1 61 0 0,-1 0 1 0 0,0 0-1 0 0,0-1 1 0 0,-1 1-1 0 0,1-1 1 0 0,-1 0-1 0 0,0 0 1 0 0,0-1-1 0 0,0 1 1 0 0,-1-1-1 0 0,1 0 1 0 0,-1 0-1 0 0,0-1 1 0 0,0 0-1 0 0,0 0 1 0 0,-8 1-1 0 0,5-1-106 0 0,0 0-1 0 0,-1-1 1 0 0,1 0-1 0 0,0-1 1 0 0,-1 0-1 0 0,1 0 1 0 0,-1-1-1 0 0,1-1 1 0 0,0 1-1 0 0,-11-5 1 0 0,20 6-79 0 0,-1 0 0 0 0,1 0 1 0 0,0 0-1 0 0,-1 0 0 0 0,1 0 0 0 0,0-1 0 0 0,-1 1 1 0 0,1 0-1 0 0,0 0 0 0 0,0 0 0 0 0,-1-1 0 0 0,1 1 1 0 0,0 0-1 0 0,0 0 0 0 0,0-1 0 0 0,-1 1 0 0 0,1 0 1 0 0,0 0-1 0 0,0-1 0 0 0,0 1 0 0 0,0 0 0 0 0,0-1 1 0 0,-1 1-1 0 0,1-2-927 0 0,-6-11-7283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4:25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 0 15200 0 0,'-38'6'672'0'0,"23"-6"143"0"0,-3 0-655 0 0,2 0-160 0 0,6 0 0 0 0,-5-6 0 0 0,3 12 144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2:36:17.4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8408 0 0,'0'0'4904'0'0,"1"2"-4454"0"0,23 51 2577 0 0,-6-27-2401 0 0,-15-20-555 0 0,0 0-1 0 0,0 1 1 0 0,1-1-1 0 0,0-1 0 0 0,1 1 1 0 0,4 5-1 0 0,12 17 285 0 0,-20-27-314 0 0,0 1 0 0 0,1-1 0 0 0,-1 1-1 0 0,0-1 1 0 0,1 1 0 0 0,-1-1-1 0 0,1 0 1 0 0,2 2 0 0 0,3 2 75 0 0,14 8 301 0 0,-10-7-247 0 0,-9-5-165 0 0,0 0 0 0 0,0 0 0 0 0,0 0 0 0 0,0-1 0 0 0,0 1 0 0 0,0 0 1 0 0,0-1-1 0 0,1 0 0 0 0,-1 1 0 0 0,0-1 0 0 0,0 0 0 0 0,1 0 0 0 0,2 0 0 0 0,30-9 666 0 0,-9 2 135 0 0,28-4-313 0 0,-47 10-451 0 0,-1-1-1 0 0,0 0 1 0 0,1 0-1 0 0,-1-1 1 0 0,0 1-1 0 0,6-6 1 0 0,-6 5-20 0 0,0 0-1 0 0,-1 0 0 0 0,1 1 1 0 0,0-1-1 0 0,0 1 1 0 0,11-2-1 0 0,73-17-438 0 0,-67 17 231 0 0,7-1-67 0 0,-22 5 113 0 0,1-1-1 0 0,0 0 1 0 0,0-1-1 0 0,0 0 1 0 0,-1 0-1 0 0,1-1 1 0 0,11-5-1 0 0,-1 3 402 0 0,-16 4-257 0 0,-1 1 0 0 0,1-1 0 0 0,0 0 0 0 0,-1 0 0 0 0,1 0 0 0 0,4-2-1 0 0,-2 0-80 0 0,1 1-1 0 0,-1-1 1 0 0,1 1-1 0 0,-1 1 1 0 0,1-1-1 0 0,0 1 1 0 0,7-1-1 0 0,-3 0 113 0 0,-8 1 152 0 0,1 0 91 0 0,-1 0-350 0 0,19-7-116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2:36:18.3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150 81 5984 0 0,'0'0'848'0'0,"-1"-11"6606"0"0,-1 7-6534 0 0,-1 0 0 0 0,0-1 0 0 0,-1 1 0 0 0,1 0 0 0 0,-6-5-1 0 0,4 4-493 0 0,-4-4 497 0 0,8 8-810 0 0,0-1 0 0 0,-1 1 0 0 0,1-1 0 0 0,0 1 0 0 0,-1 0 0 0 0,0-1 0 0 0,1 1 0 0 0,-1 0 1 0 0,-3-2-1 0 0,-8-3 351 0 0,12 5-448 0 0,0 1 0 0 0,0-1 1 0 0,1 1-1 0 0,-1 0 0 0 0,0-1 0 0 0,0 1 0 0 0,0 0 0 0 0,1-1 0 0 0,-1 1 1 0 0,0 0-1 0 0,0 0 0 0 0,0 0 0 0 0,-1 0 0 0 0,0 0 336 0 0,1 1-218 0 0,-25 16-444 0 0,25-16 301 0 0,0 0 0 0 0,0-1-1 0 0,-1 1 1 0 0,1 0-1 0 0,0 0 1 0 0,0 0 0 0 0,0 0-1 0 0,0 0 1 0 0,0 0 0 0 0,0 0-1 0 0,0 0 1 0 0,1 0-1 0 0,-1 0 1 0 0,0 0 0 0 0,1 1-1 0 0,-1-1 1 0 0,0 0 0 0 0,1 0-1 0 0,0 1 1 0 0,-1-1-1 0 0,1 0 1 0 0,-1 3 0 0 0,0 4-10 0 0,-3 1 35 0 0,1 0 0 0 0,0 0 0 0 0,1 0 0 0 0,0 0 0 0 0,1 1 0 0 0,-1-1 1 0 0,2 1-1 0 0,-1-1 0 0 0,3 16 0 0 0,9 19-588 0 0,-10-42 571 0 0,0 0-1 0 0,0 0 1 0 0,0 0 0 0 0,0-1-1 0 0,0 1 1 0 0,0 0 0 0 0,2 2 0 0 0,7 11-10 0 0,-10-14 7 0 0,0 0 1 0 0,0 0-1 0 0,0-1 1 0 0,1 1 0 0 0,-1 0-1 0 0,0 0 1 0 0,0-1-1 0 0,1 1 1 0 0,-1 0 0 0 0,0-1-1 0 0,1 1 1 0 0,-1-1-1 0 0,0 1 1 0 0,1 0 0 0 0,-1-1-1 0 0,1 1 1 0 0,-1-1-1 0 0,1 1 1 0 0,0-1 0 0 0,-1 1-1 0 0,1-1 1 0 0,-1 0-1 0 0,1 1 1 0 0,0-1 0 0 0,-1 0-1 0 0,1 1 1 0 0,1-1-1 0 0,0 1-7 0 0,6 0 0 0 0,12-10 11 0 0,-7 2 0 0 0,-11 3 0 0 0,-1 0 0 0 0,-1 4 0 0 0,5-6 32 0 0,-1 0 0 0 0,0-1-1 0 0,0 0 1 0 0,-1 1 0 0 0,0-1 0 0 0,0 0-1 0 0,0-1 1 0 0,1-8 0 0 0,12-41 149 0 0,-2 7-64 0 0,-12 37-149 0 0,-3 1 480 0 0,1 14-432 0 0,1-1-1 0 0,0 1 1 0 0,-1-1-1 0 0,1 1 1 0 0,0-1-1 0 0,0 1 1 0 0,-1-1-1 0 0,1 0 0 0 0,2 3 1 0 0,2 2 11 0 0,-3 2 30 0 0,0 0-1 0 0,2 14 1 0 0,0-2-32 0 0,-1-16-9 0 0,-1 0-3 0 0,1 3-11 0 0,0 1 1 0 0,-1-1 0 0 0,3 14-1 0 0,-2-11-191 0 0,0 0-1 0 0,1 0 1 0 0,0 0-1 0 0,0-1 1 0 0,8 11-1 0 0,-11-18-330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2:36:37.3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0 195 10448 0 0,'0'0'1049'0'0,"0"-2"-957"0"0,0-39 9336 0 0,7 36-9223 0 0,2 0-74 0 0,1 1 1 0 0,11-5-1 0 0,5-2 142 0 0,-22 10-219 0 0,0-1 1 0 0,-1 1 0 0 0,1 0 0 0 0,0 0 0 0 0,5 0-1 0 0,-5 0-13 0 0,-1 1-1 0 0,0-1 0 0 0,1 0 1 0 0,-1 0-1 0 0,6-3 0 0 0,0 0 132 0 0,1 0 0 0 0,18-6 0 0 0,24-14 468 0 0,24 1-104 0 0,-51 16-385 0 0,-11 3-58 0 0,23-4-1 0 0,-16 4-29 0 0,-14 2-27 0 0,1 1 1 0 0,-1 0-1 0 0,10 0 0 0 0,40-5 180 0 0,-32 4-113 0 0,-20 2-89 0 0,-1-1 1 0 0,0 1-1 0 0,1 0 0 0 0,-1 0 1 0 0,1 0-1 0 0,-1 1 1 0 0,0-1-1 0 0,6 2 0 0 0,59 17 188 0 0,32 11 50 0 0,-48-12-242 0 0,-30-8-10 0 0,-11-5 0 0 0,-1 0 0 0 0,13 7 0 0 0,-22-9 0 0 0,-1-2 0 0 0,0-1 0 0 0,0 1 0 0 0,0 0 0 0 0,0-1 0 0 0,0 1 0 0 0,0 0 0 0 0,0-1 0 0 0,0 0 0 0 0,0 1 0 0 0,0-1 0 0 0,0 0 0 0 0,0 1 0 0 0,1-1 0 0 0,-1 0 0 0 0,1 0 0 0 0,12 7-237 0 0,-13-6-75 0 0,1 0 1 0 0,-1 0-1 0 0,1 0 0 0 0,-1 0 1 0 0,1-1-1 0 0,0 1 1 0 0,0 0-1 0 0,-1-1 1 0 0,4 1-1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4:16.0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 0 4608 0 0,'-9'7'10384'0'0,"14"-6"-10124"0"0,-1 0 1 0 0,0 0-1 0 0,0-1 1 0 0,0 1 0 0 0,0-1-1 0 0,6 0 1 0 0,-4 0 22 0 0,0 0 0 0 0,0 1 0 0 0,0-1 0 0 0,10 4 0 0 0,94 36 1908 0 0,-47-15-1846 0 0,-32-11-258 0 0,-23-10-82 0 0,0 0 0 0 0,0-1 0 0 0,13 4 0 0 0,9 1 33 0 0,1 0-29 0 0,0-2-1 0 0,0-1 1 0 0,50 3-1 0 0,-53-8 49 0 0,227-5 627 0 0,-26 3 125 0 0,-120 3-514 0 0,-7-2-219 0 0,125 3 72 0 0,-153-2-128 0 0,-4 0 14 0 0,168 4-21 0 0,-23 0-16 0 0,-77 2 3 0 0,-60-3 25 0 0,30 3 14 0 0,35-1-39 0 0,-5 0 0 0 0,-13 4 66 0 0,70 11 92 0 0,-45-2 346 0 0,-70-9-401 0 0,21 2-419 0 0,-24-8 420 0 0,84-6 0 0 0,-69-3 64 0 0,-12-8-115 0 0,-35 13-3457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02:36:38.1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5 2304 0 0,'0'-4'18489'0'0,"-5"13"-17052"0"0,4-4-1246 0 0,1 1 1 0 0,-1-1-1 0 0,1 0 1 0 0,0 1-1 0 0,1-1 1 0 0,-1 0-1 0 0,1 0 0 0 0,2 9 1 0 0,2 16 9 0 0,-2-11-101 0 0,11 35 0 0 0,-2-10-95 0 0,9 36 49 0 0,5 6-44 0 0,-25-80-10 0 0,2 6 0 0 0,0 1 0 0 0,6 12 0 0 0,-5-16-17 0 0,-3-8-68 0 0,1-3-174 0 0,3-6 250 0 0,-1 0 0 0 0,0 0 0 0 0,0-1 1 0 0,-1 1-1 0 0,0-1 0 0 0,2-11 0 0 0,-2 8 1 0 0,0 0 0 0 0,1 0-1 0 0,6-13 1 0 0,-9 23-7 0 0,0 0 0 0 0,0 1 0 0 0,0-1 0 0 0,0 0-1 0 0,1 1 1 0 0,-1-1 0 0 0,0 1 0 0 0,1-1 0 0 0,-1 1 0 0 0,1 0-1 0 0,0-1 1 0 0,-1 1 0 0 0,1 0 0 0 0,0 0 0 0 0,0 0 0 0 0,-1 1-1 0 0,1-1 1 0 0,0 0 0 0 0,0 1 0 0 0,0-1 0 0 0,0 1 0 0 0,0-1-1 0 0,3 1 1 0 0,24 2 174 0 0,-25-2-143 0 0,1 0 0 0 0,0 0-1 0 0,-1 1 1 0 0,1-1 0 0 0,0 1 0 0 0,-1 0-1 0 0,1 0 1 0 0,-1 1 0 0 0,1-1 0 0 0,5 4-1 0 0,3 0-15 0 0,-11-4 0 0 0,1 0 0 0 0,-1 0 0 0 0,0-1 0 0 0,0 1 0 0 0,0 1 0 0 0,0-1 0 0 0,3 2 0 0 0,1 3 0 0 0,10 10 0 0 0,-16-15 0 0 0,1-1 0 0 0,0 1 0 0 0,-1-1 0 0 0,1 1 0 0 0,0-1 0 0 0,0 0 0 0 0,-1 1 0 0 0,1-1 0 0 0,0 0 0 0 0,0 0 0 0 0,0 1 0 0 0,0-1 0 0 0,-1 0 0 0 0,1 0 0 0 0,0 0 0 0 0,0 0 0 0 0,0 0 0 0 0,0 0 0 0 0,-1 0 0 0 0,1 0 0 0 0,0-1 0 0 0,0 1 0 0 0,1 0 0 0 0,-1-1-1 0 0,0 0 3 0 0,-1 1-1 0 0,1 0 0 0 0,-1-1 1 0 0,1 1-1 0 0,0 0 1 0 0,-1-1-1 0 0,1 1 1 0 0,-1 0-1 0 0,1 0 1 0 0,0 0-1 0 0,-1-1 1 0 0,1 1-1 0 0,0 0 0 0 0,-1 0 1 0 0,1 0-1 0 0,0 0 1 0 0,-1 0-1 0 0,1 0 1 0 0,0 0-1 0 0,-1 1 1 0 0,1-1-1 0 0,0 0 0 0 0,-1 0 1 0 0,1 0-1 0 0,-1 1 1 0 0,1-1-1 0 0,0 0 1 0 0,-1 1-1 0 0,1-1 1 0 0,-1 0-1 0 0,1 1 0 0 0,-1-1 1 0 0,1 1-1 0 0,-1-1 1 0 0,1 1-1 0 0,-1-1 1 0 0,0 1-1 0 0,1-1 1 0 0,-1 1-1 0 0,0-1 0 0 0,1 1 1 0 0,-1 0-1 0 0,0-1 1 0 0,1 2-1 0 0,2 4 30 0 0,0 0 0 0 0,0 1 1 0 0,-1-1-1 0 0,0 1 0 0 0,0-1 0 0 0,0 1 0 0 0,0 9 0 0 0,0 5 181 0 0,-1 22-1 0 0,-1-37-150 0 0,-1 0-1 0 0,0 0 0 0 0,0-1 0 0 0,0 1 1 0 0,-1-1-1 0 0,0 1 0 0 0,0-1 1 0 0,0 1-1 0 0,-1-1 0 0 0,0 0 1 0 0,0 0-1 0 0,0 0 0 0 0,0-1 1 0 0,-1 1-1 0 0,0-1 0 0 0,0 0 1 0 0,-5 5-1 0 0,4-5 12 0 0,-1 1 0 0 0,1-1 0 0 0,-1 0 0 0 0,0-1 1 0 0,0 1-1 0 0,0-1 0 0 0,-1 0 0 0 0,1-1 0 0 0,-1 0 0 0 0,0 0 1 0 0,1 0-1 0 0,-1-1 0 0 0,0 0 0 0 0,-8 1 0 0 0,-2-2 102 0 0,-24-3 0 0 0,36 2-176 0 0,0 0 1 0 0,0 0-1 0 0,0-1 1 0 0,0 1-1 0 0,0-1 0 0 0,0 0 1 0 0,1 0-1 0 0,-1-1 1 0 0,-4-2-1 0 0,6 2-66 0 0,-3-1-48 0 0,0 0 0 0 0,0-1 0 0 0,-8-9 0 0 0,13 13-40 0 0,-1-1 0 0 0,1 0 0 0 0,0 1 0 0 0,0-1 0 0 0,0 0 1 0 0,0 0-1 0 0,0 0 0 0 0,1 0 0 0 0,-1 0 0 0 0,0 1 0 0 0,1-1 0 0 0,0 0 0 0 0,-1-1 0 0 0,1 1 0 0 0,0 0 0 0 0,0 0 0 0 0,0 0 1 0 0,0-2-1 0 0,4-10-1962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4:27.6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 3224 0 0,'0'0'17646'0'0,"0"2"-16866"0"0,1 79 1806 0 0,-5 156-1309 0 0,2-186-1258 0 0,-1 16-137 0 0,-3-5-217 0 0,5-27 81 0 0,1-31 132 0 0,2-5-672 0 0,-1 0 772 0 0,0 1 0 0 0,0-1 0 0 0,-1 1 0 0 0,1-1 0 0 0,0 1 0 0 0,0-1 0 0 0,-1 0 0 0 0,1 1 0 0 0,-1-1 0 0 0,1 0-1 0 0,0 0 1 0 0,-1 1 0 0 0,0-1 0 0 0,1 0 0 0 0,-1 0 0 0 0,1 0 0 0 0,-1 0 0 0 0,7-20-163 0 0,-1-1 97 0 0,0 1 0 0 0,14-33 0 0 0,-3 10 32 0 0,20-52 200 0 0,-30 81-90 0 0,1-1 0 0 0,0 2 0 0 0,21-28 0 0 0,-26 39-33 0 0,-1 0-1 0 0,0 0 0 0 0,-1 0 0 0 0,1-1 1 0 0,-1 1-1 0 0,3-5 0 0 0,-4 5-19 0 0,2 0-1 0 0,-1 0 0 0 0,0 0 0 0 0,0 1 0 0 0,1-1 1 0 0,-1 0-1 0 0,1 1 0 0 0,2-3 0 0 0,1 0-9 0 0,0 1-1 0 0,1-1 1 0 0,8-5-1 0 0,-8 7-57 0 0,-5 2-77 0 0,2 3-132 0 0,1 1 296 0 0,0 0 0 0 0,-1 0 0 0 0,1 0 0 0 0,0 1 0 0 0,-1 0 0 0 0,0 0 0 0 0,0 0 0 0 0,0 0 0 0 0,0 0 0 0 0,-1 0 0 0 0,1 1 0 0 0,-1-1 0 0 0,0 1 0 0 0,-1 0 0 0 0,1 0 0 0 0,-1 0 0 0 0,0-1 0 0 0,0 1 0 0 0,0 0 0 0 0,-1 0 0 0 0,0 8 0 0 0,1 12-57 0 0,1 1 1 0 0,2-2-1 0 0,9 38 1 0 0,-12-55 35 0 0,3 26 1 0 0,-4-22 0 0 0,1-1 0 0 0,0 1 0 0 0,5 14 0 0 0,-6-24-1 0 0,0 0 1 0 0,0 0-1 0 0,1 0 0 0 0,-1-1 0 0 0,0 1 0 0 0,1 0 1 0 0,-1 0-1 0 0,1 0 0 0 0,-1-1 0 0 0,1 1 0 0 0,0 0 0 0 0,0 0 1 0 0,0 0-4 0 0,0 0 0 0 0,0 0 0 0 0,-1-1 0 0 0,1 1 1 0 0,0 0-1 0 0,0-1 0 0 0,0 1 0 0 0,0-1 0 0 0,0 1 0 0 0,0-1 1 0 0,0 0-1 0 0,1 0 0 0 0,-1 1 0 0 0,0-1 0 0 0,0 0 1 0 0,0 0-1 0 0,0 0 0 0 0,0 0 0 0 0,0 0 0 0 0,0 0 0 0 0,1 0 1 0 0,-1 0-1 0 0,0-1 0 0 0,0 1 0 0 0,0 0 0 0 0,0-1 1 0 0,0 1-1 0 0,0-1 0 0 0,2 0 0 0 0,0-2-16 0 0,1 0 1 0 0,0 0-1 0 0,-1-1 0 0 0,0 1 1 0 0,5-8-1 0 0,3-2 31 0 0,0-1-11 0 0,0-1 0 0 0,14-25 0 0 0,0 0 0 0 0,-9 14 0 0 0,-12 19 0 0 0,0 0 0 0 0,0 1 0 0 0,0-1 0 0 0,1 1 0 0 0,6-6 0 0 0,-1 3 6 0 0,-3 1 8 0 0,2 1 1 0 0,-1-1 0 0 0,17-10-1 0 0,-23 18-12 0 0,-1-1 1 0 0,0 1-1 0 0,1-1 0 0 0,-1 1 0 0 0,1 0 0 0 0,-1 0 1 0 0,1 0-1 0 0,-1 0 0 0 0,1 0 0 0 0,-1 0 0 0 0,0 0 1 0 0,1 0-1 0 0,-1 0 0 0 0,1 1 0 0 0,-1-1 0 0 0,1 0 1 0 0,-1 1-1 0 0,0 0 0 0 0,1-1 0 0 0,-1 1 0 0 0,0 0 0 0 0,1-1 1 0 0,-1 1-1 0 0,0 0 0 0 0,0 0 0 0 0,0 0 0 0 0,1 2 1 0 0,1 0 5 0 0,0 0 1 0 0,0 0-1 0 0,-1 0 1 0 0,1 1 0 0 0,-1 0-1 0 0,0-1 1 0 0,0 1-1 0 0,2 7 1 0 0,5 9 36 0 0,-6-13-30 0 0,0 1 1 0 0,-1-1-1 0 0,3 11 1 0 0,5 29 16 0 0,6 38 10 0 0,-4-6-731 0 0,-10-68 393 0 0,0 1 1 0 0,6 15-1 0 0,1 3-1382 0 0,-3-6-340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4:28.1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 89 11144 0 0,'0'0'1008'0'0,"1"0"-828"0"0,3-3 6 0 0,-3 2-30 0 0,-1 1 0 0 0,1-1-1 0 0,-1 1 1 0 0,1-1 0 0 0,-1 0 0 0 0,1 1-1 0 0,-1-1 1 0 0,1 0 0 0 0,-1 1-1 0 0,0-1 1 0 0,1 0 0 0 0,-1 0 0 0 0,0 1-1 0 0,1-1 1 0 0,-1 0 0 0 0,0 0-1 0 0,0 0 1 0 0,0 1 0 0 0,0-1-1 0 0,0 0 1 0 0,0 0 0 0 0,0 0 0 0 0,0-1-1 0 0,-6-17 4125 0 0,-2 12-2681 0 0,7 7-1575 0 0,-1-1 0 0 0,0 1 0 0 0,1-1 0 0 0,-1 1 0 0 0,0 0 0 0 0,0 0 0 0 0,0 0 0 0 0,1 0 0 0 0,-1 0 0 0 0,0 0 1 0 0,0 0-1 0 0,1 1 0 0 0,-1-1 0 0 0,0 1 0 0 0,0-1 0 0 0,-2 2 0 0 0,0 0-33 0 0,1 0 0 0 0,-1 0 0 0 0,1 0 0 0 0,0 1 0 0 0,0-1 1 0 0,0 1-1 0 0,-4 4 0 0 0,3-3-61 0 0,1 0 0 0 0,0 0 1 0 0,0 0-1 0 0,1 0 0 0 0,-1 1 1 0 0,1-1-1 0 0,0 1 0 0 0,0-1 1 0 0,1 1-1 0 0,-1 0 0 0 0,1 0 1 0 0,-1 8-1 0 0,2 72-1313 0 0,0-81 1305 0 0,0-1 0 0 0,1 0 0 0 0,-1 1-1 0 0,1-1 1 0 0,0 0 0 0 0,1 3 0 0 0,3 11-368 0 0,9 20-493 0 0,-8-23 745 0 0,-5-13 162 0 0,0 0 1 0 0,0 0-1 0 0,0-1 0 0 0,0 1 1 0 0,0 0-1 0 0,1 0 1 0 0,-1-1-1 0 0,0 1 1 0 0,0-1-1 0 0,0 1 0 0 0,1-1 1 0 0,-1 1-1 0 0,0-1 1 0 0,1 0-1 0 0,1 1 0 0 0,-2-1 23 0 0,1 0 0 0 0,0-1 0 0 0,-1 1 0 0 0,1 0 0 0 0,-1-1 0 0 0,1 1 0 0 0,0-1 0 0 0,-1 1 0 0 0,1-1 0 0 0,-1 0 0 0 0,0 1 0 0 0,1-1 0 0 0,1-1 0 0 0,-3 1 7 0 0,5-2 28 0 0,1-2 0 0 0,-1 1-1 0 0,0-1 1 0 0,-1 1 0 0 0,1-1-1 0 0,-1-1 1 0 0,0 1-1 0 0,0-1 1 0 0,-1 1 0 0 0,6-12-1 0 0,0-6 381 0 0,12-38 0 0 0,-11 27-164 0 0,-2 8-50 0 0,-1 4 50 0 0,15-34 0 0 0,-19 52-227 0 0,-2 4-13 0 0,-1-1 1 0 0,1 0-1 0 0,-1 0 1 0 0,1 0 0 0 0,-1 0-1 0 0,0 0 1 0 0,1 0 0 0 0,-1 0-1 0 0,0 0 1 0 0,0 0-1 0 0,0 0 1 0 0,1 0 0 0 0,-1 0-1 0 0,0 0 1 0 0,0 0 0 0 0,-1 0-1 0 0,1-3 1113 0 0,5 18-677 0 0,-2-1-227 0 0,-1-7-187 0 0,-1-1-1 0 0,1 1 1 0 0,-1 0 0 0 0,-1-1-1 0 0,1 1 1 0 0,-1 0 0 0 0,-1 11-1 0 0,-2-7-22 0 0,2-8 0 0 0,0 0 1 0 0,1 0 0 0 0,-1 0-1 0 0,1 0 1 0 0,-1 0 0 0 0,1 0-1 0 0,0 0 1 0 0,-1 0 0 0 0,1 0-1 0 0,1 3 1 0 0,0 19 118 0 0,-2-18-117 0 0,1 0-1 0 0,1 0 1 0 0,-1 0-1 0 0,1 0 1 0 0,0-1-1 0 0,0 1 1 0 0,4 9-1 0 0,5 13-461 0 0,-9-24 126 0 0,0 0-1 0 0,0 0 1 0 0,1 0-1 0 0,0 0 0 0 0,0 0 1 0 0,0-1-1 0 0,0 1 0 0 0,5 6 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4:28.4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294 1 13272 0 0,'0'0'1009'0'0,"1"2"-685"0"0,14 52 1683 0 0,-2 1 1 0 0,6 61-1 0 0,-10-40-1197 0 0,3 50 112 0 0,-7-78-680 0 0,0 13-69 0 0,-9 97 25 0 0,1-126-152 0 0,-1 0-1 0 0,-16 58 1 0 0,17-82-38 0 0,0 0 1 0 0,0 0-1 0 0,-1-1 1 0 0,0 0 0 0 0,0 1-1 0 0,0-2 1 0 0,-1 1-1 0 0,-10 10 1 0 0,13-14-10 0 0,-1-1 1 0 0,1 0-1 0 0,-1 0 0 0 0,0 0 1 0 0,0 0-1 0 0,0-1 0 0 0,0 1 0 0 0,0-1 1 0 0,0 0-1 0 0,0 1 0 0 0,0-1 1 0 0,0-1-1 0 0,-1 1 0 0 0,1 0 1 0 0,0-1-1 0 0,-1 0 0 0 0,1 0 1 0 0,-6 0-1 0 0,4-1-54 0 0,1 1-1 0 0,-1-1 1 0 0,0 0 0 0 0,1 0-1 0 0,-1-1 1 0 0,1 0-1 0 0,-1 1 1 0 0,1-2 0 0 0,0 1-1 0 0,0 0 1 0 0,0-1 0 0 0,0 0-1 0 0,-4-3 1 0 0,-2-4-354 0 0,-1 0 1 0 0,2-1-1 0 0,-1 0 1 0 0,1-1-1 0 0,1 0 1 0 0,0 0-1 0 0,1-1 1 0 0,0 0-1 0 0,-7-20 1 0 0,-23-59-1380 0 0,-1-1-17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4:28.8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5528 0 0,'0'0'2168'0'0,"6"8"-288"0"0,0 2 56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1:24:29.2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1 2760 0 0,'-1'1'125'0'0,"-3"7"-103"0"0,1 0-1 0 0,0-1 0 0 0,0 1 1 0 0,-2 15-1 0 0,-2 3 2965 0 0,5-18-1550 0 0,0 1-1 0 0,1-1 0 0 0,0 0 0 0 0,1 1 0 0 0,0 9 0 0 0,5 44 1815 0 0,0-25-2700 0 0,-5-31-438 0 0,2 0 1 0 0,-1 1-1 0 0,1-1 1 0 0,0 0-1 0 0,0 0 1 0 0,5 9-1 0 0,4 14 175 0 0,-8-22-230 0 0,-1-1 0 0 0,1 0 0 0 0,1 0 0 0 0,-1 0 0 0 0,1 0 0 0 0,0-1-1 0 0,0 0 1 0 0,0 1 0 0 0,1-1 0 0 0,0-1 0 0 0,0 1 0 0 0,0-1 0 0 0,9 6-1 0 0,-12-9-16 0 0,0 0-1 0 0,1-1 1 0 0,-1 1-1 0 0,0-1 1 0 0,1 1-1 0 0,-1-1 1 0 0,1 0-1 0 0,-1 0 1 0 0,0 0-1 0 0,1 0 1 0 0,-1 0-1 0 0,1 0 1 0 0,-1-1-1 0 0,0 1 1 0 0,1-1-1 0 0,-1 0 0 0 0,0 1 1 0 0,1-1-1 0 0,-1 0 1 0 0,0-1-1 0 0,0 1 1 0 0,4-3-1 0 0,-1 0 54 0 0,0 1 0 0 0,0-2-1 0 0,0 1 1 0 0,-1 0 0 0 0,0-1-1 0 0,0 0 1 0 0,7-10 0 0 0,-2-3 108 0 0,0 0 1 0 0,7-24 0 0 0,-7 17-42 0 0,-6 13-52 0 0,0 0 0 0 0,0-1 0 0 0,-1 1-1 0 0,-1-1 1 0 0,0 1 0 0 0,-1-1 0 0 0,0 1 0 0 0,-3-21 0 0 0,2 26-71 0 0,-1 0 0 0 0,0 0 1 0 0,-1 0-1 0 0,0 0 1 0 0,0 0-1 0 0,0 1 1 0 0,-1-1-1 0 0,1 1 1 0 0,-2 0-1 0 0,1 0 0 0 0,-1 1 1 0 0,-6-7-1 0 0,8 9-59 0 0,0 1-1 0 0,-1-1 0 0 0,1 1 0 0 0,-1 0 1 0 0,1 0-1 0 0,-1 0 0 0 0,0 1 1 0 0,0-1-1 0 0,0 1 0 0 0,0 0 1 0 0,0 0-1 0 0,0 0 0 0 0,0 1 0 0 0,0-1 1 0 0,-1 1-1 0 0,1 0 0 0 0,0 0 1 0 0,0 1-1 0 0,-5 0 0 0 0,5 0-216 0 0,0 0-1 0 0,1 0 1 0 0,-1 1-1 0 0,1-1 0 0 0,0 1 1 0 0,-1 0-1 0 0,1 0 1 0 0,0 0-1 0 0,0 0 1 0 0,0 0-1 0 0,1 1 0 0 0,-1-1 1 0 0,-4 6-1 0 0,-4 7-4854 0 0,1 4-1471 0 0</inkml:trace>
  <inkml:trace contextRef="#ctx0" brushRef="#br0" timeOffset="1">314 129 5528 0 0,'18'0'422'0'0,"-17"0"-410"0"0,-1 0-1 0 0,0 0 1 0 0,1 0-1 0 0,-1 0 0 0 0,1 0 1 0 0,-1 0-1 0 0,1 1 0 0 0,-1-1 1 0 0,0 0-1 0 0,1 0 0 0 0,-1 0 1 0 0,0 1-1 0 0,1-1 0 0 0,-1 0 1 0 0,0 1-1 0 0,1-1 1 0 0,-1 0-1 0 0,0 1 0 0 0,1-1 1 0 0,-1 0-1 0 0,0 1 0 0 0,0-1 1 0 0,0 1-1 0 0,1-1 0 0 0,-1 0 1 0 0,0 1-1 0 0,0-1 0 0 0,0 1 1 0 0,1 0 130 0 0,11 23 4865 0 0,19 48 0 0 0,-15-30-4198 0 0,37 104 1257 0 0,-50-135-1902 0 0,0-3 5 0 0,0-1 0 0 0,-1 1-1 0 0,0 0 1 0 0,0 13 912 0 0,-2-24-901 0 0,-1-46-64 0 0,-1 26 305 0 0,2-1 0 0 0,3-25 0 0 0,-1 27-250 0 0,-2 13-113 0 0,1 1-1 0 0,0-1 1 0 0,5-14-1 0 0,1 1 20 0 0,-5 13-59 0 0,1-1 0 0 0,1 1 1 0 0,-1 0-1 0 0,2 0 1 0 0,4-8-1 0 0,0 3 17 0 0,-6 9-35 0 0,0 0 1 0 0,0 0-1 0 0,0 0 1 0 0,7-7-1 0 0,-3 6-260 0 0,-1 0 0 0 0,1 1 0 0 0,0 0 0 0 0,0 0 0 0 0,0 1 0 0 0,1 0 0 0 0,0 0 0 0 0,0 1 0 0 0,0-1 0 0 0,0 2 0 0 0,14-4 0 0 0,-2 2-1484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B17-BF99-45B6-A39E-19EA12C01EB9}" type="datetimeFigureOut">
              <a:rPr lang="en-AU" smtClean="0"/>
              <a:t>20/05/2022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DC61-D20F-4A07-AEE1-598661BE2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0952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B17-BF99-45B6-A39E-19EA12C01EB9}" type="datetimeFigureOut">
              <a:rPr lang="en-AU" smtClean="0"/>
              <a:t>20/05/2022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DC61-D20F-4A07-AEE1-598661BE2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820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B17-BF99-45B6-A39E-19EA12C01EB9}" type="datetimeFigureOut">
              <a:rPr lang="en-AU" smtClean="0"/>
              <a:t>20/05/2022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DC61-D20F-4A07-AEE1-598661BE2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3983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B17-BF99-45B6-A39E-19EA12C01EB9}" type="datetimeFigureOut">
              <a:rPr lang="en-AU" smtClean="0"/>
              <a:t>20/05/2022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DC61-D20F-4A07-AEE1-598661BE2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9089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B17-BF99-45B6-A39E-19EA12C01EB9}" type="datetimeFigureOut">
              <a:rPr lang="en-AU" smtClean="0"/>
              <a:t>20/05/2022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DC61-D20F-4A07-AEE1-598661BE2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778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B17-BF99-45B6-A39E-19EA12C01EB9}" type="datetimeFigureOut">
              <a:rPr lang="en-AU" smtClean="0"/>
              <a:t>20/05/2022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DC61-D20F-4A07-AEE1-598661BE2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242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B17-BF99-45B6-A39E-19EA12C01EB9}" type="datetimeFigureOut">
              <a:rPr lang="en-AU" smtClean="0"/>
              <a:t>20/05/2022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DC61-D20F-4A07-AEE1-598661BE2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9367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B17-BF99-45B6-A39E-19EA12C01EB9}" type="datetimeFigureOut">
              <a:rPr lang="en-AU" smtClean="0"/>
              <a:t>20/05/2022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DC61-D20F-4A07-AEE1-598661BE2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922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B17-BF99-45B6-A39E-19EA12C01EB9}" type="datetimeFigureOut">
              <a:rPr lang="en-AU" smtClean="0"/>
              <a:t>20/05/2022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DC61-D20F-4A07-AEE1-598661BE2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3773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B17-BF99-45B6-A39E-19EA12C01EB9}" type="datetimeFigureOut">
              <a:rPr lang="en-AU" smtClean="0"/>
              <a:t>20/05/2022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DC61-D20F-4A07-AEE1-598661BE2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272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B17-BF99-45B6-A39E-19EA12C01EB9}" type="datetimeFigureOut">
              <a:rPr lang="en-AU" smtClean="0"/>
              <a:t>20/05/2022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DC61-D20F-4A07-AEE1-598661BE2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792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BCB17-BF99-45B6-A39E-19EA12C01EB9}" type="datetimeFigureOut">
              <a:rPr lang="en-AU" smtClean="0"/>
              <a:t>20/05/2022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BDC61-D20F-4A07-AEE1-598661BE2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096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49.png"/><Relationship Id="rId7" Type="http://schemas.openxmlformats.org/officeDocument/2006/relationships/image" Target="../media/image47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11" Type="http://schemas.openxmlformats.org/officeDocument/2006/relationships/image" Target="../media/image500.png"/><Relationship Id="rId5" Type="http://schemas.openxmlformats.org/officeDocument/2006/relationships/image" Target="../media/image450.png"/><Relationship Id="rId10" Type="http://schemas.openxmlformats.org/officeDocument/2006/relationships/customXml" Target="../ink/ink27.xml"/><Relationship Id="rId4" Type="http://schemas.openxmlformats.org/officeDocument/2006/relationships/image" Target="../media/image50.png"/><Relationship Id="rId9" Type="http://schemas.openxmlformats.org/officeDocument/2006/relationships/image" Target="../media/image49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customXml" Target="../ink/ink30.xml"/><Relationship Id="rId18" Type="http://schemas.openxmlformats.org/officeDocument/2006/relationships/image" Target="../media/image63.png"/><Relationship Id="rId26" Type="http://schemas.openxmlformats.org/officeDocument/2006/relationships/image" Target="../media/image68.png"/><Relationship Id="rId3" Type="http://schemas.openxmlformats.org/officeDocument/2006/relationships/image" Target="../media/image52.png"/><Relationship Id="rId21" Type="http://schemas.openxmlformats.org/officeDocument/2006/relationships/customXml" Target="../ink/ink32.xml"/><Relationship Id="rId34" Type="http://schemas.openxmlformats.org/officeDocument/2006/relationships/image" Target="../media/image75.png"/><Relationship Id="rId7" Type="http://schemas.openxmlformats.org/officeDocument/2006/relationships/image" Target="../media/image56.png"/><Relationship Id="rId12" Type="http://schemas.openxmlformats.org/officeDocument/2006/relationships/image" Target="../media/image59.png"/><Relationship Id="rId17" Type="http://schemas.openxmlformats.org/officeDocument/2006/relationships/image" Target="../media/image62.png"/><Relationship Id="rId25" Type="http://schemas.openxmlformats.org/officeDocument/2006/relationships/customXml" Target="../ink/ink34.xml"/><Relationship Id="rId33" Type="http://schemas.openxmlformats.org/officeDocument/2006/relationships/image" Target="../media/image74.png"/><Relationship Id="rId2" Type="http://schemas.openxmlformats.org/officeDocument/2006/relationships/image" Target="../media/image51.png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29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customXml" Target="../ink/ink29.xml"/><Relationship Id="rId24" Type="http://schemas.openxmlformats.org/officeDocument/2006/relationships/image" Target="../media/image67.png"/><Relationship Id="rId32" Type="http://schemas.openxmlformats.org/officeDocument/2006/relationships/image" Target="../media/image73.png"/><Relationship Id="rId5" Type="http://schemas.openxmlformats.org/officeDocument/2006/relationships/image" Target="../media/image54.png"/><Relationship Id="rId15" Type="http://schemas.openxmlformats.org/officeDocument/2006/relationships/customXml" Target="../ink/ink31.xml"/><Relationship Id="rId23" Type="http://schemas.openxmlformats.org/officeDocument/2006/relationships/customXml" Target="../ink/ink33.xml"/><Relationship Id="rId28" Type="http://schemas.openxmlformats.org/officeDocument/2006/relationships/image" Target="../media/image69.png"/><Relationship Id="rId10" Type="http://schemas.openxmlformats.org/officeDocument/2006/relationships/image" Target="../media/image58.png"/><Relationship Id="rId19" Type="http://schemas.openxmlformats.org/officeDocument/2006/relationships/image" Target="../media/image64.png"/><Relationship Id="rId31" Type="http://schemas.openxmlformats.org/officeDocument/2006/relationships/image" Target="../media/image72.png"/><Relationship Id="rId4" Type="http://schemas.openxmlformats.org/officeDocument/2006/relationships/image" Target="../media/image53.png"/><Relationship Id="rId9" Type="http://schemas.openxmlformats.org/officeDocument/2006/relationships/customXml" Target="../ink/ink28.xml"/><Relationship Id="rId14" Type="http://schemas.openxmlformats.org/officeDocument/2006/relationships/image" Target="../media/image60.png"/><Relationship Id="rId22" Type="http://schemas.openxmlformats.org/officeDocument/2006/relationships/image" Target="../media/image66.png"/><Relationship Id="rId27" Type="http://schemas.openxmlformats.org/officeDocument/2006/relationships/customXml" Target="../ink/ink35.xml"/><Relationship Id="rId30" Type="http://schemas.openxmlformats.org/officeDocument/2006/relationships/image" Target="../media/image71.png"/><Relationship Id="rId35" Type="http://schemas.openxmlformats.org/officeDocument/2006/relationships/image" Target="../media/image7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customXml" Target="../ink/ink38.xml"/><Relationship Id="rId18" Type="http://schemas.openxmlformats.org/officeDocument/2006/relationships/image" Target="../media/image90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7.png"/><Relationship Id="rId17" Type="http://schemas.openxmlformats.org/officeDocument/2006/relationships/customXml" Target="../ink/ink40.xml"/><Relationship Id="rId2" Type="http://schemas.openxmlformats.org/officeDocument/2006/relationships/image" Target="../media/image78.png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customXml" Target="../ink/ink37.xml"/><Relationship Id="rId5" Type="http://schemas.openxmlformats.org/officeDocument/2006/relationships/image" Target="../media/image81.png"/><Relationship Id="rId15" Type="http://schemas.openxmlformats.org/officeDocument/2006/relationships/customXml" Target="../ink/ink39.xml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8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120.png"/><Relationship Id="rId10" Type="http://schemas.openxmlformats.org/officeDocument/2006/relationships/image" Target="../media/image125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130.png"/><Relationship Id="rId10" Type="http://schemas.openxmlformats.org/officeDocument/2006/relationships/image" Target="../media/image135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46.png"/><Relationship Id="rId3" Type="http://schemas.openxmlformats.org/officeDocument/2006/relationships/image" Target="../media/image128.png"/><Relationship Id="rId7" Type="http://schemas.openxmlformats.org/officeDocument/2006/relationships/image" Target="../media/image142.png"/><Relationship Id="rId12" Type="http://schemas.openxmlformats.org/officeDocument/2006/relationships/image" Target="../media/image145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11" Type="http://schemas.openxmlformats.org/officeDocument/2006/relationships/image" Target="../media/image144.png"/><Relationship Id="rId5" Type="http://schemas.openxmlformats.org/officeDocument/2006/relationships/image" Target="../media/image140.png"/><Relationship Id="rId10" Type="http://schemas.openxmlformats.org/officeDocument/2006/relationships/image" Target="../media/image137.png"/><Relationship Id="rId4" Type="http://schemas.openxmlformats.org/officeDocument/2006/relationships/image" Target="../media/image139.png"/><Relationship Id="rId9" Type="http://schemas.openxmlformats.org/officeDocument/2006/relationships/image" Target="../media/image1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148.png"/><Relationship Id="rId7" Type="http://schemas.openxmlformats.org/officeDocument/2006/relationships/image" Target="../media/image152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5.png"/><Relationship Id="rId18" Type="http://schemas.openxmlformats.org/officeDocument/2006/relationships/customXml" Target="../ink/ink10.xml"/><Relationship Id="rId3" Type="http://schemas.openxmlformats.org/officeDocument/2006/relationships/image" Target="../media/image3.emf"/><Relationship Id="rId21" Type="http://schemas.openxmlformats.org/officeDocument/2006/relationships/image" Target="../media/image9.png"/><Relationship Id="rId7" Type="http://schemas.openxmlformats.org/officeDocument/2006/relationships/image" Target="../media/image2.png"/><Relationship Id="rId12" Type="http://schemas.openxmlformats.org/officeDocument/2006/relationships/customXml" Target="../ink/ink7.xml"/><Relationship Id="rId17" Type="http://schemas.openxmlformats.org/officeDocument/2006/relationships/image" Target="../media/image7.png"/><Relationship Id="rId2" Type="http://schemas.openxmlformats.org/officeDocument/2006/relationships/customXml" Target="../ink/ink2.xml"/><Relationship Id="rId16" Type="http://schemas.openxmlformats.org/officeDocument/2006/relationships/customXml" Target="../ink/ink9.xml"/><Relationship Id="rId20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image" Target="../media/image4.png"/><Relationship Id="rId5" Type="http://schemas.openxmlformats.org/officeDocument/2006/relationships/image" Target="../media/image154.png"/><Relationship Id="rId15" Type="http://schemas.openxmlformats.org/officeDocument/2006/relationships/image" Target="../media/image6.png"/><Relationship Id="rId23" Type="http://schemas.openxmlformats.org/officeDocument/2006/relationships/image" Target="../media/image10.png"/><Relationship Id="rId10" Type="http://schemas.openxmlformats.org/officeDocument/2006/relationships/customXml" Target="../ink/ink6.xml"/><Relationship Id="rId19" Type="http://schemas.openxmlformats.org/officeDocument/2006/relationships/image" Target="../media/image8.png"/><Relationship Id="rId4" Type="http://schemas.openxmlformats.org/officeDocument/2006/relationships/customXml" Target="../ink/ink3.xml"/><Relationship Id="rId9" Type="http://schemas.openxmlformats.org/officeDocument/2006/relationships/image" Target="../media/image3.png"/><Relationship Id="rId14" Type="http://schemas.openxmlformats.org/officeDocument/2006/relationships/customXml" Target="../ink/ink8.xml"/><Relationship Id="rId22" Type="http://schemas.openxmlformats.org/officeDocument/2006/relationships/customXml" Target="../ink/ink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customXml" Target="../ink/ink17.xml"/><Relationship Id="rId4" Type="http://schemas.openxmlformats.org/officeDocument/2006/relationships/customXml" Target="../ink/ink14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customXml" Target="../ink/ink22.xml"/><Relationship Id="rId18" Type="http://schemas.openxmlformats.org/officeDocument/2006/relationships/image" Target="../media/image30.png"/><Relationship Id="rId26" Type="http://schemas.openxmlformats.org/officeDocument/2006/relationships/image" Target="../media/image35.png"/><Relationship Id="rId3" Type="http://schemas.openxmlformats.org/officeDocument/2006/relationships/image" Target="../media/image19.png"/><Relationship Id="rId21" Type="http://schemas.openxmlformats.org/officeDocument/2006/relationships/customXml" Target="../ink/ink23.xml"/><Relationship Id="rId7" Type="http://schemas.openxmlformats.org/officeDocument/2006/relationships/customXml" Target="../ink/ink19.xml"/><Relationship Id="rId12" Type="http://schemas.openxmlformats.org/officeDocument/2006/relationships/image" Target="../media/image25.png"/><Relationship Id="rId17" Type="http://schemas.openxmlformats.org/officeDocument/2006/relationships/image" Target="../media/image29.png"/><Relationship Id="rId25" Type="http://schemas.openxmlformats.org/officeDocument/2006/relationships/customXml" Target="../ink/ink25.xml"/><Relationship Id="rId33" Type="http://schemas.openxmlformats.org/officeDocument/2006/relationships/image" Target="../media/image41.png"/><Relationship Id="rId2" Type="http://schemas.openxmlformats.org/officeDocument/2006/relationships/image" Target="../media/image18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customXml" Target="../ink/ink21.xml"/><Relationship Id="rId24" Type="http://schemas.openxmlformats.org/officeDocument/2006/relationships/image" Target="../media/image34.png"/><Relationship Id="rId32" Type="http://schemas.openxmlformats.org/officeDocument/2006/relationships/image" Target="../media/image40.png"/><Relationship Id="rId5" Type="http://schemas.openxmlformats.org/officeDocument/2006/relationships/image" Target="../media/image21.png"/><Relationship Id="rId15" Type="http://schemas.openxmlformats.org/officeDocument/2006/relationships/image" Target="../media/image27.png"/><Relationship Id="rId23" Type="http://schemas.openxmlformats.org/officeDocument/2006/relationships/customXml" Target="../ink/ink24.xml"/><Relationship Id="rId28" Type="http://schemas.openxmlformats.org/officeDocument/2006/relationships/image" Target="../media/image36.png"/><Relationship Id="rId10" Type="http://schemas.openxmlformats.org/officeDocument/2006/relationships/image" Target="../media/image24.png"/><Relationship Id="rId19" Type="http://schemas.openxmlformats.org/officeDocument/2006/relationships/image" Target="../media/image31.png"/><Relationship Id="rId31" Type="http://schemas.openxmlformats.org/officeDocument/2006/relationships/image" Target="../media/image39.png"/><Relationship Id="rId4" Type="http://schemas.openxmlformats.org/officeDocument/2006/relationships/image" Target="../media/image20.png"/><Relationship Id="rId9" Type="http://schemas.openxmlformats.org/officeDocument/2006/relationships/customXml" Target="../ink/ink20.xml"/><Relationship Id="rId14" Type="http://schemas.openxmlformats.org/officeDocument/2006/relationships/image" Target="../media/image26.png"/><Relationship Id="rId22" Type="http://schemas.openxmlformats.org/officeDocument/2006/relationships/image" Target="../media/image33.png"/><Relationship Id="rId27" Type="http://schemas.openxmlformats.org/officeDocument/2006/relationships/customXml" Target="../ink/ink26.xml"/><Relationship Id="rId30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83126-2673-4BB3-82D9-C0E06B6BD6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 dirty="0"/>
              <a:t>Circle Geometry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EC27EF-A28E-4528-B10F-73C539F254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Angle Properties of the Circle</a:t>
            </a:r>
          </a:p>
        </p:txBody>
      </p:sp>
    </p:spTree>
    <p:extLst>
      <p:ext uri="{BB962C8B-B14F-4D97-AF65-F5344CB8AC3E}">
        <p14:creationId xmlns:p14="http://schemas.microsoft.com/office/powerpoint/2010/main" val="4069388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E208A8-F3B5-438E-82E4-AA5407C3C503}"/>
              </a:ext>
            </a:extLst>
          </p:cNvPr>
          <p:cNvSpPr txBox="1"/>
          <p:nvPr/>
        </p:nvSpPr>
        <p:spPr>
          <a:xfrm>
            <a:off x="0" y="-6605"/>
            <a:ext cx="7312124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Theorem 2 – Angles in the same segment</a:t>
            </a:r>
            <a:endParaRPr lang="en-AU" sz="3200" b="1" dirty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734526"/>
            <a:ext cx="8669456" cy="1867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AU" sz="2400" dirty="0"/>
              <a:t>Angles in the same segment of a circle are equal</a:t>
            </a:r>
          </a:p>
          <a:p>
            <a:pPr marL="0" indent="0" algn="just">
              <a:buNone/>
            </a:pPr>
            <a:r>
              <a:rPr lang="en-AU" sz="2400" dirty="0"/>
              <a:t>Or</a:t>
            </a:r>
          </a:p>
          <a:p>
            <a:pPr marL="0" indent="0" algn="just">
              <a:buNone/>
            </a:pPr>
            <a:r>
              <a:rPr lang="en-AU" sz="2400" dirty="0"/>
              <a:t>Angles </a:t>
            </a:r>
            <a:r>
              <a:rPr lang="en-GB" sz="2400" dirty="0"/>
              <a:t>at the circumference subtended by the same arc are equal</a:t>
            </a:r>
            <a:endParaRPr lang="en-AU" sz="2400" dirty="0"/>
          </a:p>
          <a:p>
            <a:pPr marL="0" indent="0" algn="just">
              <a:buNone/>
            </a:pPr>
            <a:endParaRPr lang="en-A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85DBA145-3D57-F2B0-5499-A995CB3E76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9346" y="2583278"/>
                <a:ext cx="3553066" cy="3673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i="1" smtClean="0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𝐴𝑋𝑂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,    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𝐵𝑌𝑂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85DBA145-3D57-F2B0-5499-A995CB3E7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46" y="2583278"/>
                <a:ext cx="3553066" cy="367382"/>
              </a:xfrm>
              <a:prstGeom prst="rect">
                <a:avLst/>
              </a:prstGeom>
              <a:blipFill>
                <a:blip r:embed="rId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D39AF86-31DC-734C-5DBD-7934E24DD292}"/>
              </a:ext>
            </a:extLst>
          </p:cNvPr>
          <p:cNvSpPr txBox="1">
            <a:spLocks/>
          </p:cNvSpPr>
          <p:nvPr/>
        </p:nvSpPr>
        <p:spPr>
          <a:xfrm>
            <a:off x="102225" y="2197411"/>
            <a:ext cx="2077560" cy="672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AU" sz="2400" b="1" dirty="0"/>
              <a:t>Proof: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C0606B-A3E6-A86B-1DBC-B1B916D9E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9045" y="345067"/>
            <a:ext cx="2161597" cy="22382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7217C1-FF44-B113-436A-90DCA2C7B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8565" y="2950660"/>
            <a:ext cx="3261358" cy="31728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id="{93F626B5-D213-CCC9-D06B-58B4618A9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432" y="3025189"/>
                <a:ext cx="7614079" cy="6729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𝐴𝑂𝐵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AU" sz="2000" dirty="0"/>
                  <a:t> (Angle </a:t>
                </a:r>
                <a:r>
                  <a:rPr lang="en-GB" sz="2000" dirty="0"/>
                  <a:t>at the centre)</a:t>
                </a:r>
                <a:endParaRPr lang="en-AU" sz="2000" dirty="0"/>
              </a:p>
            </p:txBody>
          </p:sp>
        </mc:Choice>
        <mc:Fallback xmlns="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id="{93F626B5-D213-CCC9-D06B-58B4618A9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32" y="3025189"/>
                <a:ext cx="7614079" cy="672932"/>
              </a:xfrm>
              <a:prstGeom prst="rect">
                <a:avLst/>
              </a:prstGeom>
              <a:blipFill>
                <a:blip r:embed="rId5"/>
                <a:stretch>
                  <a:fillRect t="-900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E0B46FC-39C6-9040-E9E4-017B9AA53307}"/>
              </a:ext>
            </a:extLst>
          </p:cNvPr>
          <p:cNvCxnSpPr>
            <a:cxnSpLocks/>
          </p:cNvCxnSpPr>
          <p:nvPr/>
        </p:nvCxnSpPr>
        <p:spPr>
          <a:xfrm flipV="1">
            <a:off x="8317006" y="4565276"/>
            <a:ext cx="1250576" cy="800100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D47B766-EBC4-5151-1A2F-FFDDE575B157}"/>
              </a:ext>
            </a:extLst>
          </p:cNvPr>
          <p:cNvCxnSpPr>
            <a:cxnSpLocks/>
          </p:cNvCxnSpPr>
          <p:nvPr/>
        </p:nvCxnSpPr>
        <p:spPr>
          <a:xfrm>
            <a:off x="9567582" y="4565276"/>
            <a:ext cx="1465730" cy="0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E880E89-343D-3159-D80D-C4B4B1447C9E}"/>
              </a:ext>
            </a:extLst>
          </p:cNvPr>
          <p:cNvCxnSpPr>
            <a:cxnSpLocks/>
          </p:cNvCxnSpPr>
          <p:nvPr/>
        </p:nvCxnSpPr>
        <p:spPr>
          <a:xfrm flipV="1">
            <a:off x="8317006" y="3173506"/>
            <a:ext cx="1761565" cy="2163661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16BF9A2-BE54-B056-9313-3EB8EF83293D}"/>
              </a:ext>
            </a:extLst>
          </p:cNvPr>
          <p:cNvCxnSpPr>
            <a:cxnSpLocks/>
          </p:cNvCxnSpPr>
          <p:nvPr/>
        </p:nvCxnSpPr>
        <p:spPr>
          <a:xfrm>
            <a:off x="10078571" y="3173506"/>
            <a:ext cx="954741" cy="1391770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ontent Placeholder 2">
                <a:extLst>
                  <a:ext uri="{FF2B5EF4-FFF2-40B4-BE49-F238E27FC236}">
                    <a16:creationId xmlns:a16="http://schemas.microsoft.com/office/drawing/2014/main" id="{148F983B-221F-3373-7718-7C37B7086FA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3985" y="3498969"/>
                <a:ext cx="7614079" cy="6729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𝐴𝑂𝐵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AU" sz="2000" dirty="0"/>
                  <a:t> (Angle </a:t>
                </a:r>
                <a:r>
                  <a:rPr lang="en-GB" sz="2000" dirty="0"/>
                  <a:t>at the centre)</a:t>
                </a:r>
                <a:endParaRPr lang="en-AU" sz="2000" dirty="0"/>
              </a:p>
            </p:txBody>
          </p:sp>
        </mc:Choice>
        <mc:Fallback xmlns="">
          <p:sp>
            <p:nvSpPr>
              <p:cNvPr id="59" name="Content Placeholder 2">
                <a:extLst>
                  <a:ext uri="{FF2B5EF4-FFF2-40B4-BE49-F238E27FC236}">
                    <a16:creationId xmlns:a16="http://schemas.microsoft.com/office/drawing/2014/main" id="{148F983B-221F-3373-7718-7C37B7086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85" y="3498969"/>
                <a:ext cx="7614079" cy="672932"/>
              </a:xfrm>
              <a:prstGeom prst="rect">
                <a:avLst/>
              </a:prstGeom>
              <a:blipFill>
                <a:blip r:embed="rId6"/>
                <a:stretch>
                  <a:fillRect t="-1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B85EADC-A193-23F9-1294-67587915E48B}"/>
              </a:ext>
            </a:extLst>
          </p:cNvPr>
          <p:cNvCxnSpPr>
            <a:cxnSpLocks/>
          </p:cNvCxnSpPr>
          <p:nvPr/>
        </p:nvCxnSpPr>
        <p:spPr>
          <a:xfrm flipH="1" flipV="1">
            <a:off x="8229600" y="3919818"/>
            <a:ext cx="87406" cy="1445558"/>
          </a:xfrm>
          <a:prstGeom prst="line">
            <a:avLst/>
          </a:prstGeom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CB9F21F-1D56-F6F8-209A-07992FE2205A}"/>
              </a:ext>
            </a:extLst>
          </p:cNvPr>
          <p:cNvCxnSpPr>
            <a:cxnSpLocks/>
          </p:cNvCxnSpPr>
          <p:nvPr/>
        </p:nvCxnSpPr>
        <p:spPr>
          <a:xfrm>
            <a:off x="8229600" y="3919818"/>
            <a:ext cx="2749924" cy="639683"/>
          </a:xfrm>
          <a:prstGeom prst="line">
            <a:avLst/>
          </a:prstGeom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639B331-149E-076B-278D-23EB608072A1}"/>
              </a:ext>
            </a:extLst>
          </p:cNvPr>
          <p:cNvCxnSpPr>
            <a:cxnSpLocks/>
          </p:cNvCxnSpPr>
          <p:nvPr/>
        </p:nvCxnSpPr>
        <p:spPr>
          <a:xfrm flipV="1">
            <a:off x="8330453" y="4571052"/>
            <a:ext cx="1250576" cy="800100"/>
          </a:xfrm>
          <a:prstGeom prst="line">
            <a:avLst/>
          </a:prstGeom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5E629F2-555E-BCB0-3040-F5D60E73CC00}"/>
              </a:ext>
            </a:extLst>
          </p:cNvPr>
          <p:cNvCxnSpPr>
            <a:cxnSpLocks/>
          </p:cNvCxnSpPr>
          <p:nvPr/>
        </p:nvCxnSpPr>
        <p:spPr>
          <a:xfrm>
            <a:off x="9581029" y="4571052"/>
            <a:ext cx="1465730" cy="0"/>
          </a:xfrm>
          <a:prstGeom prst="line">
            <a:avLst/>
          </a:prstGeom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2">
                <a:extLst>
                  <a:ext uri="{FF2B5EF4-FFF2-40B4-BE49-F238E27FC236}">
                    <a16:creationId xmlns:a16="http://schemas.microsoft.com/office/drawing/2014/main" id="{8DAD124F-C76B-F34B-CEE3-86E8A83049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3338" y="4063612"/>
                <a:ext cx="2294796" cy="5406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°=2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AU" sz="2000" dirty="0"/>
                  <a:t> </a:t>
                </a:r>
              </a:p>
            </p:txBody>
          </p:sp>
        </mc:Choice>
        <mc:Fallback xmlns="">
          <p:sp>
            <p:nvSpPr>
              <p:cNvPr id="64" name="Content Placeholder 2">
                <a:extLst>
                  <a:ext uri="{FF2B5EF4-FFF2-40B4-BE49-F238E27FC236}">
                    <a16:creationId xmlns:a16="http://schemas.microsoft.com/office/drawing/2014/main" id="{8DAD124F-C76B-F34B-CEE3-86E8A8304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38" y="4063612"/>
                <a:ext cx="2294796" cy="5406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ontent Placeholder 2">
                <a:extLst>
                  <a:ext uri="{FF2B5EF4-FFF2-40B4-BE49-F238E27FC236}">
                    <a16:creationId xmlns:a16="http://schemas.microsoft.com/office/drawing/2014/main" id="{DCB3DC67-4497-EFF0-75CA-9E235F0DBB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3060" y="4474538"/>
                <a:ext cx="2920994" cy="9065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°=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AU" sz="2000" b="0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𝐴𝑋𝑂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=∠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𝐵𝑌𝑂</m:t>
                    </m:r>
                  </m:oMath>
                </a14:m>
                <a:r>
                  <a:rPr lang="en-AU" sz="2000" dirty="0"/>
                  <a:t> (proved)</a:t>
                </a:r>
              </a:p>
            </p:txBody>
          </p:sp>
        </mc:Choice>
        <mc:Fallback xmlns="">
          <p:sp>
            <p:nvSpPr>
              <p:cNvPr id="65" name="Content Placeholder 2">
                <a:extLst>
                  <a:ext uri="{FF2B5EF4-FFF2-40B4-BE49-F238E27FC236}">
                    <a16:creationId xmlns:a16="http://schemas.microsoft.com/office/drawing/2014/main" id="{DCB3DC67-4497-EFF0-75CA-9E235F0DB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60" y="4474538"/>
                <a:ext cx="2920994" cy="9065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ontent Placeholder 2">
                <a:extLst>
                  <a:ext uri="{FF2B5EF4-FFF2-40B4-BE49-F238E27FC236}">
                    <a16:creationId xmlns:a16="http://schemas.microsoft.com/office/drawing/2014/main" id="{BF33DA42-29D0-509A-AE40-5F9D542E21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3337" y="5338744"/>
                <a:ext cx="8168919" cy="9065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∴ </m:t>
                    </m:r>
                  </m:oMath>
                </a14:m>
                <a:r>
                  <a:rPr lang="en-AU" sz="2000" dirty="0"/>
                  <a:t>Angles in the same segment of a circle are equal</a:t>
                </a:r>
              </a:p>
            </p:txBody>
          </p:sp>
        </mc:Choice>
        <mc:Fallback xmlns="">
          <p:sp>
            <p:nvSpPr>
              <p:cNvPr id="66" name="Content Placeholder 2">
                <a:extLst>
                  <a:ext uri="{FF2B5EF4-FFF2-40B4-BE49-F238E27FC236}">
                    <a16:creationId xmlns:a16="http://schemas.microsoft.com/office/drawing/2014/main" id="{BF33DA42-29D0-509A-AE40-5F9D542E2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37" y="5338744"/>
                <a:ext cx="8168919" cy="906560"/>
              </a:xfrm>
              <a:prstGeom prst="rect">
                <a:avLst/>
              </a:prstGeom>
              <a:blipFill>
                <a:blip r:embed="rId9"/>
                <a:stretch>
                  <a:fillRect t="-743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DAE1C15-B77A-BB85-A68E-37B662FBA9B9}"/>
                  </a:ext>
                </a:extLst>
              </p14:cNvPr>
              <p14:cNvContentPartPr/>
              <p14:nvPr/>
            </p14:nvContentPartPr>
            <p14:xfrm>
              <a:off x="9308816" y="672639"/>
              <a:ext cx="1861560" cy="1521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DAE1C15-B77A-BB85-A68E-37B662FBA9B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273176" y="600999"/>
                <a:ext cx="1933200" cy="166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23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54" grpId="0"/>
      <p:bldP spid="59" grpId="0"/>
      <p:bldP spid="64" grpId="0"/>
      <p:bldP spid="65" grpId="0"/>
      <p:bldP spid="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E208A8-F3B5-438E-82E4-AA5407C3C503}"/>
              </a:ext>
            </a:extLst>
          </p:cNvPr>
          <p:cNvSpPr txBox="1"/>
          <p:nvPr/>
        </p:nvSpPr>
        <p:spPr>
          <a:xfrm>
            <a:off x="0" y="-6605"/>
            <a:ext cx="8520333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Theorem 3 – Angle in a semicircle is a right angle</a:t>
            </a:r>
            <a:endParaRPr lang="en-AU" sz="3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0" y="734526"/>
                <a:ext cx="9036425" cy="7917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AU" sz="2400" b="1" dirty="0"/>
                  <a:t>Or angle subtended by a diameter</a:t>
                </a:r>
              </a:p>
              <a:p>
                <a:pPr marL="0" indent="0" algn="just">
                  <a:buNone/>
                </a:pPr>
                <a:r>
                  <a:rPr lang="en-AU" sz="2400" dirty="0"/>
                  <a:t>The angle subtended by a diameter at the circumference is equal to a right angle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(90°)</m:t>
                    </m:r>
                  </m:oMath>
                </a14:m>
                <a:endParaRPr lang="en-AU" sz="2400" dirty="0"/>
              </a:p>
              <a:p>
                <a:pPr marL="0" indent="0" algn="just">
                  <a:buNone/>
                </a:pPr>
                <a:endParaRPr lang="en-AU" sz="2400" dirty="0"/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34526"/>
                <a:ext cx="9036425" cy="791715"/>
              </a:xfrm>
              <a:prstGeom prst="rect">
                <a:avLst/>
              </a:prstGeom>
              <a:blipFill>
                <a:blip r:embed="rId2"/>
                <a:stretch>
                  <a:fillRect l="-1012" t="-10769" r="-1012" b="-7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D39AF86-31DC-734C-5DBD-7934E24DD292}"/>
              </a:ext>
            </a:extLst>
          </p:cNvPr>
          <p:cNvSpPr txBox="1">
            <a:spLocks/>
          </p:cNvSpPr>
          <p:nvPr/>
        </p:nvSpPr>
        <p:spPr>
          <a:xfrm>
            <a:off x="181493" y="1915023"/>
            <a:ext cx="2077560" cy="672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AU" sz="2400" b="1" dirty="0"/>
              <a:t>Proof: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55DCFF-FEA5-BCBB-DEA0-2A029FF77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6975" y="129799"/>
            <a:ext cx="2832800" cy="24534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35BB23-C83E-14C9-0F73-D67A7C786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4303" y="3003075"/>
            <a:ext cx="3721848" cy="3385319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41493BD-49AA-BEB7-F300-AB9B7D232050}"/>
              </a:ext>
            </a:extLst>
          </p:cNvPr>
          <p:cNvCxnSpPr>
            <a:cxnSpLocks/>
          </p:cNvCxnSpPr>
          <p:nvPr/>
        </p:nvCxnSpPr>
        <p:spPr>
          <a:xfrm flipH="1" flipV="1">
            <a:off x="9286739" y="3315882"/>
            <a:ext cx="847165" cy="1371600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A8369CF4-5A57-8F2E-32E3-3B468418CB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1493" y="2300890"/>
                <a:ext cx="3414181" cy="3683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𝑋𝑂</m:t>
                    </m:r>
                  </m:oMath>
                </a14:m>
                <a:r>
                  <a:rPr lang="en-AU" sz="2000" dirty="0"/>
                  <a:t> (radius of circle)</a:t>
                </a:r>
              </a:p>
            </p:txBody>
          </p:sp>
        </mc:Choice>
        <mc:Fallback xmlns="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A8369CF4-5A57-8F2E-32E3-3B468418C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93" y="2300890"/>
                <a:ext cx="3414181" cy="368351"/>
              </a:xfrm>
              <a:prstGeom prst="rect">
                <a:avLst/>
              </a:prstGeom>
              <a:blipFill>
                <a:blip r:embed="rId5"/>
                <a:stretch>
                  <a:fillRect t="-16393" b="-2786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44188BA9-1F30-EDCC-705F-742036A840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67" y="2693531"/>
                <a:ext cx="3516408" cy="3683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AU" sz="20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𝑂𝑋</m:t>
                    </m:r>
                  </m:oMath>
                </a14:m>
                <a:r>
                  <a:rPr lang="en-AU" sz="2000" dirty="0"/>
                  <a:t> is an isosceles triangle</a:t>
                </a:r>
              </a:p>
            </p:txBody>
          </p:sp>
        </mc:Choice>
        <mc:Fallback xmlns="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44188BA9-1F30-EDCC-705F-742036A84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67" y="2693531"/>
                <a:ext cx="3516408" cy="368351"/>
              </a:xfrm>
              <a:prstGeom prst="rect">
                <a:avLst/>
              </a:prstGeom>
              <a:blipFill>
                <a:blip r:embed="rId6"/>
                <a:stretch>
                  <a:fillRect t="-18333" b="-3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842048F7-8825-F316-EFCB-DB254B034D0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4428" y="3079377"/>
                <a:ext cx="5472996" cy="4436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∴∠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𝑂𝐴𝑋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=∠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𝑂𝑋𝐴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AU" sz="2000" dirty="0"/>
                  <a:t> (base angles of an isos.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AU" sz="2000" dirty="0"/>
                  <a:t>)</a:t>
                </a: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842048F7-8825-F316-EFCB-DB254B034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28" y="3079377"/>
                <a:ext cx="5472996" cy="443681"/>
              </a:xfrm>
              <a:prstGeom prst="rect">
                <a:avLst/>
              </a:prstGeom>
              <a:blipFill>
                <a:blip r:embed="rId7"/>
                <a:stretch>
                  <a:fillRect t="-13699" b="-684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FABF7D76-DD95-1AE4-D2DC-ECB7351D38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6305" y="3409206"/>
                <a:ext cx="4598936" cy="3843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𝐴𝑂𝑋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=180−2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AU" sz="2000" dirty="0"/>
                  <a:t> (sum of int.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AU" sz="2000" dirty="0"/>
                  <a:t> in a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AU" sz="2000" dirty="0"/>
                  <a:t>) </a:t>
                </a:r>
              </a:p>
            </p:txBody>
          </p:sp>
        </mc:Choice>
        <mc:Fallback xmlns="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FABF7D76-DD95-1AE4-D2DC-ECB7351D3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05" y="3409206"/>
                <a:ext cx="4598936" cy="384347"/>
              </a:xfrm>
              <a:prstGeom prst="rect">
                <a:avLst/>
              </a:prstGeom>
              <a:blipFill>
                <a:blip r:embed="rId8"/>
                <a:stretch>
                  <a:fillRect t="-15873" b="-2381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7E77444-7700-7ABC-7310-070805ABB0CA}"/>
                  </a:ext>
                </a:extLst>
              </p14:cNvPr>
              <p14:cNvContentPartPr/>
              <p14:nvPr/>
            </p14:nvContentPartPr>
            <p14:xfrm>
              <a:off x="9164540" y="3518276"/>
              <a:ext cx="267120" cy="75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7E77444-7700-7ABC-7310-070805ABB0C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155900" y="3509636"/>
                <a:ext cx="28476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8DBD71B-1AE0-E443-FEA4-609CA8381B0B}"/>
                  </a:ext>
                </a:extLst>
              </p14:cNvPr>
              <p14:cNvContentPartPr/>
              <p14:nvPr/>
            </p14:nvContentPartPr>
            <p14:xfrm>
              <a:off x="9210980" y="3702596"/>
              <a:ext cx="147960" cy="93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8DBD71B-1AE0-E443-FEA4-609CA8381B0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201980" y="3693596"/>
                <a:ext cx="165600" cy="11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8E596C43-E88B-203B-6FF6-7FEF38A71E8E}"/>
              </a:ext>
            </a:extLst>
          </p:cNvPr>
          <p:cNvGrpSpPr/>
          <p:nvPr/>
        </p:nvGrpSpPr>
        <p:grpSpPr>
          <a:xfrm>
            <a:off x="8649020" y="4463276"/>
            <a:ext cx="283320" cy="183240"/>
            <a:chOff x="8176828" y="4509159"/>
            <a:chExt cx="283320" cy="18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87D0112-314C-2A51-A8FD-9B24DA4F4859}"/>
                    </a:ext>
                  </a:extLst>
                </p14:cNvPr>
                <p14:cNvContentPartPr/>
                <p14:nvPr/>
              </p14:nvContentPartPr>
              <p14:xfrm>
                <a:off x="8176828" y="4530039"/>
                <a:ext cx="105840" cy="162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87D0112-314C-2A51-A8FD-9B24DA4F485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167828" y="4521039"/>
                  <a:ext cx="1234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9FBC217-349E-49C6-8C39-4F9628D868E7}"/>
                    </a:ext>
                  </a:extLst>
                </p14:cNvPr>
                <p14:cNvContentPartPr/>
                <p14:nvPr/>
              </p14:nvContentPartPr>
              <p14:xfrm>
                <a:off x="8353228" y="4509159"/>
                <a:ext cx="106920" cy="82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9FBC217-349E-49C6-8C39-4F9628D868E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344228" y="4500519"/>
                  <a:ext cx="124560" cy="9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626E0D1-0EB5-0199-A0C3-857F44A4BA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852" y="3768001"/>
                <a:ext cx="3414181" cy="3683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𝐵𝑂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𝑋𝑂</m:t>
                    </m:r>
                  </m:oMath>
                </a14:m>
                <a:r>
                  <a:rPr lang="en-AU" sz="2000" dirty="0"/>
                  <a:t> (radius of circle)</a:t>
                </a:r>
              </a:p>
            </p:txBody>
          </p:sp>
        </mc:Choice>
        <mc:Fallback xmlns="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626E0D1-0EB5-0199-A0C3-857F44A4B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52" y="3768001"/>
                <a:ext cx="3414181" cy="368351"/>
              </a:xfrm>
              <a:prstGeom prst="rect">
                <a:avLst/>
              </a:prstGeom>
              <a:blipFill>
                <a:blip r:embed="rId17"/>
                <a:stretch>
                  <a:fillRect t="-16393" b="-2786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2">
                <a:extLst>
                  <a:ext uri="{FF2B5EF4-FFF2-40B4-BE49-F238E27FC236}">
                    <a16:creationId xmlns:a16="http://schemas.microsoft.com/office/drawing/2014/main" id="{BF3BDBE9-22B3-C85B-91F4-09F2188FE4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67" y="4087573"/>
                <a:ext cx="4140115" cy="3683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𝐵𝑂𝑋</m:t>
                    </m:r>
                  </m:oMath>
                </a14:m>
                <a:r>
                  <a:rPr lang="en-AU" sz="2000" dirty="0"/>
                  <a:t> is an isosceles triangle</a:t>
                </a:r>
              </a:p>
            </p:txBody>
          </p:sp>
        </mc:Choice>
        <mc:Fallback xmlns="">
          <p:sp>
            <p:nvSpPr>
              <p:cNvPr id="38" name="Content Placeholder 2">
                <a:extLst>
                  <a:ext uri="{FF2B5EF4-FFF2-40B4-BE49-F238E27FC236}">
                    <a16:creationId xmlns:a16="http://schemas.microsoft.com/office/drawing/2014/main" id="{BF3BDBE9-22B3-C85B-91F4-09F2188FE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67" y="4087573"/>
                <a:ext cx="4140115" cy="368351"/>
              </a:xfrm>
              <a:prstGeom prst="rect">
                <a:avLst/>
              </a:prstGeom>
              <a:blipFill>
                <a:blip r:embed="rId18"/>
                <a:stretch>
                  <a:fillRect t="-18333" b="-3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7D8AFB4E-3CF8-4953-7931-A9A2F7F97A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6290" y="4469771"/>
                <a:ext cx="5472996" cy="4436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∴∠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𝑂𝐵𝑋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=∠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𝑂𝑋𝐵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AU" sz="2000" dirty="0"/>
                  <a:t> (base angles of an isos.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AU" sz="2000" dirty="0"/>
                  <a:t>)</a:t>
                </a:r>
              </a:p>
            </p:txBody>
          </p:sp>
        </mc:Choice>
        <mc:Fallback xmlns="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7D8AFB4E-3CF8-4953-7931-A9A2F7F97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290" y="4469771"/>
                <a:ext cx="5472996" cy="443681"/>
              </a:xfrm>
              <a:prstGeom prst="rect">
                <a:avLst/>
              </a:prstGeom>
              <a:blipFill>
                <a:blip r:embed="rId19"/>
                <a:stretch>
                  <a:fillRect t="-13699" b="-684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4374D916-A898-2611-26DB-F86F3A196F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039" y="4782891"/>
                <a:ext cx="5331773" cy="3843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𝐵𝑂𝑋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=180−2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AU" sz="2000" dirty="0"/>
                  <a:t> (sum of int.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AU" sz="2000" dirty="0"/>
                  <a:t> in a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AU" sz="2000" dirty="0"/>
                  <a:t>) </a:t>
                </a:r>
              </a:p>
            </p:txBody>
          </p:sp>
        </mc:Choice>
        <mc:Fallback xmlns="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4374D916-A898-2611-26DB-F86F3A196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39" y="4782891"/>
                <a:ext cx="5331773" cy="384347"/>
              </a:xfrm>
              <a:prstGeom prst="rect">
                <a:avLst/>
              </a:prstGeom>
              <a:blipFill>
                <a:blip r:embed="rId20"/>
                <a:stretch>
                  <a:fillRect t="-17460" b="-2381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8BDBA5A9-412C-D97C-C55D-9348EC984CEA}"/>
              </a:ext>
            </a:extLst>
          </p:cNvPr>
          <p:cNvGrpSpPr/>
          <p:nvPr/>
        </p:nvGrpSpPr>
        <p:grpSpPr>
          <a:xfrm>
            <a:off x="9582860" y="3567956"/>
            <a:ext cx="228600" cy="288720"/>
            <a:chOff x="9110668" y="3613839"/>
            <a:chExt cx="228600" cy="28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F1FA31D-C14C-B6EC-D859-2730D9E14F2C}"/>
                    </a:ext>
                  </a:extLst>
                </p14:cNvPr>
                <p14:cNvContentPartPr/>
                <p14:nvPr/>
              </p14:nvContentPartPr>
              <p14:xfrm>
                <a:off x="9110668" y="3613839"/>
                <a:ext cx="86400" cy="131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F1FA31D-C14C-B6EC-D859-2730D9E14F2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101668" y="3604839"/>
                  <a:ext cx="1040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71B97D2-8083-6694-EC3E-6101B39F6495}"/>
                    </a:ext>
                  </a:extLst>
                </p14:cNvPr>
                <p14:cNvContentPartPr/>
                <p14:nvPr/>
              </p14:nvContentPartPr>
              <p14:xfrm>
                <a:off x="9238828" y="3673239"/>
                <a:ext cx="100440" cy="229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71B97D2-8083-6694-EC3E-6101B39F649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230188" y="3664599"/>
                  <a:ext cx="118080" cy="24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B6DA190-5A44-5275-72EF-0CE2C67FBE6C}"/>
              </a:ext>
            </a:extLst>
          </p:cNvPr>
          <p:cNvGrpSpPr/>
          <p:nvPr/>
        </p:nvGrpSpPr>
        <p:grpSpPr>
          <a:xfrm>
            <a:off x="11109620" y="4446716"/>
            <a:ext cx="222480" cy="201960"/>
            <a:chOff x="10637428" y="4492599"/>
            <a:chExt cx="222480" cy="20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D85A621-4043-6071-E529-18959E4DDB48}"/>
                    </a:ext>
                  </a:extLst>
                </p14:cNvPr>
                <p14:cNvContentPartPr/>
                <p14:nvPr/>
              </p14:nvContentPartPr>
              <p14:xfrm>
                <a:off x="10809148" y="4492599"/>
                <a:ext cx="50760" cy="201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D85A621-4043-6071-E529-18959E4DDB4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800508" y="4483599"/>
                  <a:ext cx="684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E738B5A-D129-2935-FA0A-88B0CD3456E0}"/>
                    </a:ext>
                  </a:extLst>
                </p14:cNvPr>
                <p14:cNvContentPartPr/>
                <p14:nvPr/>
              </p14:nvContentPartPr>
              <p14:xfrm>
                <a:off x="10637428" y="4526439"/>
                <a:ext cx="81360" cy="149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E738B5A-D129-2935-FA0A-88B0CD3456E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628428" y="4517799"/>
                  <a:ext cx="99000" cy="16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D6ADEAE3-7C47-4108-8C06-AC18A1D394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025" y="5120271"/>
                <a:ext cx="6776295" cy="5376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𝐵𝑂𝑋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+∠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𝐴𝑂𝑋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=180−2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°+180−2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°=2(180−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D6ADEAE3-7C47-4108-8C06-AC18A1D39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25" y="5120271"/>
                <a:ext cx="6776295" cy="53768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71A63852-288D-E3F6-1F71-96D4DEB851A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025" y="5522736"/>
                <a:ext cx="3863919" cy="3824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180°=2</m:t>
                    </m:r>
                    <m:d>
                      <m:d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180−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AU" sz="2000" dirty="0"/>
                  <a:t>(suppl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AU" sz="2000" dirty="0"/>
                  <a:t> )</a:t>
                </a:r>
              </a:p>
            </p:txBody>
          </p:sp>
        </mc:Choice>
        <mc:Fallback xmlns="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71A63852-288D-E3F6-1F71-96D4DEB85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25" y="5522736"/>
                <a:ext cx="3863919" cy="382479"/>
              </a:xfrm>
              <a:prstGeom prst="rect">
                <a:avLst/>
              </a:prstGeom>
              <a:blipFill>
                <a:blip r:embed="rId30"/>
                <a:stretch>
                  <a:fillRect t="-17460" b="-2381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6886849C-DB39-361B-A845-3C73AB2766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025" y="5930910"/>
                <a:ext cx="3863919" cy="3824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90°=180°−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°−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6886849C-DB39-361B-A845-3C73AB276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25" y="5930910"/>
                <a:ext cx="3863919" cy="382479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8E5471D8-F427-76F0-F104-4BB865A70C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95446" y="5930910"/>
                <a:ext cx="2002995" cy="3824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°+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°=90°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8E5471D8-F427-76F0-F104-4BB865A70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446" y="5930910"/>
                <a:ext cx="2002995" cy="38247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F62B4D29-D3C4-51F0-2574-E820715D4E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039" y="6313389"/>
                <a:ext cx="3267635" cy="3824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AU" sz="2000" b="0" dirty="0"/>
                  <a:t>Since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𝐴𝑋𝐵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°+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AU" sz="2000" dirty="0"/>
              </a:p>
            </p:txBody>
          </p:sp>
        </mc:Choice>
        <mc:Fallback xmlns="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F62B4D29-D3C4-51F0-2574-E820715D4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39" y="6313389"/>
                <a:ext cx="3267635" cy="382479"/>
              </a:xfrm>
              <a:prstGeom prst="rect">
                <a:avLst/>
              </a:prstGeom>
              <a:blipFill>
                <a:blip r:embed="rId33"/>
                <a:stretch>
                  <a:fillRect l="-2052" t="-17742" b="-2580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E5BDDFDE-83F4-77B7-C6E2-84BAAF93A3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88871" y="6260974"/>
                <a:ext cx="7498090" cy="7917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1800" i="1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AU" sz="1800" dirty="0"/>
                  <a:t>The angle subtended by a diameter at the circumference is equal to a right angle </a:t>
                </a:r>
                <a14:m>
                  <m:oMath xmlns:m="http://schemas.openxmlformats.org/officeDocument/2006/math"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(90°)</m:t>
                    </m:r>
                  </m:oMath>
                </a14:m>
                <a:endParaRPr lang="en-AU" sz="1800" dirty="0"/>
              </a:p>
            </p:txBody>
          </p:sp>
        </mc:Choice>
        <mc:Fallback xmlns="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E5BDDFDE-83F4-77B7-C6E2-84BAAF93A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871" y="6260974"/>
                <a:ext cx="7498090" cy="791715"/>
              </a:xfrm>
              <a:prstGeom prst="rect">
                <a:avLst/>
              </a:prstGeom>
              <a:blipFill>
                <a:blip r:embed="rId34"/>
                <a:stretch>
                  <a:fillRect l="-650" t="-6923" r="-73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8CC1D51B-FBD1-C0C9-DDBE-78C84AD5B1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84392" y="6274353"/>
                <a:ext cx="3267635" cy="3824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𝐴𝑋𝐵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=90°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8CC1D51B-FBD1-C0C9-DDBE-78C84AD5B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392" y="6274353"/>
                <a:ext cx="3267635" cy="382479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644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8" grpId="0"/>
      <p:bldP spid="29" grpId="0"/>
      <p:bldP spid="30" grpId="0"/>
      <p:bldP spid="31" grpId="0"/>
      <p:bldP spid="37" grpId="0"/>
      <p:bldP spid="38" grpId="0"/>
      <p:bldP spid="39" grpId="0"/>
      <p:bldP spid="40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8E8E64D-195A-04B7-899E-CE1A14B0E1B8}"/>
                  </a:ext>
                </a:extLst>
              </p14:cNvPr>
              <p14:cNvContentPartPr/>
              <p14:nvPr/>
            </p14:nvContentPartPr>
            <p14:xfrm>
              <a:off x="805976" y="-783561"/>
              <a:ext cx="45000" cy="2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8E8E64D-195A-04B7-899E-CE1A14B0E1B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7976" y="-801561"/>
                <a:ext cx="80640" cy="3816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D50C3016-9BE7-791E-5452-2A3E920F9339}"/>
              </a:ext>
            </a:extLst>
          </p:cNvPr>
          <p:cNvSpPr txBox="1"/>
          <p:nvPr/>
        </p:nvSpPr>
        <p:spPr>
          <a:xfrm>
            <a:off x="0" y="-6605"/>
            <a:ext cx="7063559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Concept Development – Cyclic Polygons</a:t>
            </a:r>
            <a:endParaRPr lang="en-AU" sz="32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223C97-EA73-7550-8DD3-D42BE46106DB}"/>
              </a:ext>
            </a:extLst>
          </p:cNvPr>
          <p:cNvSpPr txBox="1">
            <a:spLocks/>
          </p:cNvSpPr>
          <p:nvPr/>
        </p:nvSpPr>
        <p:spPr>
          <a:xfrm>
            <a:off x="147919" y="867390"/>
            <a:ext cx="11584640" cy="2902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AU" sz="2400" dirty="0"/>
              <a:t>A set of points is said to be </a:t>
            </a:r>
            <a:r>
              <a:rPr lang="en-AU" sz="2400" b="1" dirty="0"/>
              <a:t>concyclic</a:t>
            </a:r>
            <a:r>
              <a:rPr lang="en-AU" sz="2400" dirty="0"/>
              <a:t> if they all lie on a common circle. </a:t>
            </a:r>
          </a:p>
          <a:p>
            <a:r>
              <a:rPr lang="en-AU" sz="2400" dirty="0"/>
              <a:t>A polygon is said to </a:t>
            </a:r>
            <a:r>
              <a:rPr lang="en-AU" sz="2400" b="1" dirty="0"/>
              <a:t>be inscribed in a circle </a:t>
            </a:r>
            <a:r>
              <a:rPr lang="en-AU" sz="2400" dirty="0"/>
              <a:t>if all its vertices lie on the circle.</a:t>
            </a:r>
            <a:br>
              <a:rPr lang="en-AU" sz="2400" dirty="0"/>
            </a:br>
            <a:r>
              <a:rPr lang="en-AU" sz="2400" dirty="0"/>
              <a:t>This implies that no part of the polygon lies outside the circle</a:t>
            </a:r>
          </a:p>
          <a:p>
            <a:r>
              <a:rPr lang="en-AU" sz="2400" dirty="0"/>
              <a:t>A quadrilateral that can be inscribed in a circle is called a </a:t>
            </a:r>
            <a:r>
              <a:rPr lang="en-AU" sz="2400" b="1" dirty="0"/>
              <a:t>cyclic quadrilateral</a:t>
            </a:r>
            <a:br>
              <a:rPr lang="en-AU" sz="2400" dirty="0"/>
            </a:br>
            <a:endParaRPr lang="en-AU" sz="2400" dirty="0"/>
          </a:p>
          <a:p>
            <a:pPr marL="0" indent="0" algn="just">
              <a:buNone/>
            </a:pPr>
            <a:endParaRPr lang="en-AU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DF5F0A-5804-5EAD-4A76-A4D6D3950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8220" y="2702130"/>
            <a:ext cx="2695714" cy="271476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8ABE9EF3-67B4-1963-C674-5951AF7E9BBB}"/>
              </a:ext>
            </a:extLst>
          </p:cNvPr>
          <p:cNvGrpSpPr/>
          <p:nvPr/>
        </p:nvGrpSpPr>
        <p:grpSpPr>
          <a:xfrm>
            <a:off x="3966882" y="2803712"/>
            <a:ext cx="2440642" cy="2514600"/>
            <a:chOff x="3966882" y="2803712"/>
            <a:chExt cx="2440642" cy="25146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328B471-257F-9DF4-A7F6-FA79B172CD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66882" y="3018865"/>
              <a:ext cx="497542" cy="116989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1F3F596-D3BE-678E-82D2-D50484E166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64424" y="2803712"/>
              <a:ext cx="806823" cy="2151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2531C04-9C36-6830-DC0D-65BEA7CCE34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66882" y="4188759"/>
              <a:ext cx="1190065" cy="11295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C5FB2E8-6576-BA9B-1A5F-C55D9028D1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56947" y="3561060"/>
              <a:ext cx="1250577" cy="175725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BF1E2B6-BBE2-F0D9-CBC1-4791486CBD9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71247" y="2803712"/>
              <a:ext cx="1122121" cy="75734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11ACC2A-55BD-835E-6710-68696805CEB8}"/>
              </a:ext>
            </a:extLst>
          </p:cNvPr>
          <p:cNvGrpSpPr/>
          <p:nvPr/>
        </p:nvGrpSpPr>
        <p:grpSpPr>
          <a:xfrm>
            <a:off x="4148418" y="3018865"/>
            <a:ext cx="2333064" cy="1734670"/>
            <a:chOff x="4148418" y="3018865"/>
            <a:chExt cx="2333064" cy="173467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68428FC-09D2-E9DF-2335-E44BEDF6BB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48418" y="3018865"/>
              <a:ext cx="316006" cy="173467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DB6BC33-501B-D018-A765-41701C3F9D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48418" y="4349320"/>
              <a:ext cx="2333064" cy="38404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5C1AF79-1334-2875-6694-04AFF911A7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31006" y="3059840"/>
              <a:ext cx="450476" cy="12693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E74157C-339C-94AF-D0AE-B6E1AC15348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64424" y="3018865"/>
              <a:ext cx="1566582" cy="1015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451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E208A8-F3B5-438E-82E4-AA5407C3C503}"/>
              </a:ext>
            </a:extLst>
          </p:cNvPr>
          <p:cNvSpPr txBox="1"/>
          <p:nvPr/>
        </p:nvSpPr>
        <p:spPr>
          <a:xfrm>
            <a:off x="0" y="-6605"/>
            <a:ext cx="7747723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Theorem 4 – Angles of a Cyclic Quadrilateral</a:t>
            </a:r>
            <a:endParaRPr lang="en-AU" sz="3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-2" y="734526"/>
                <a:ext cx="9036425" cy="7917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AU" sz="2400" dirty="0"/>
                  <a:t>Opposite angles of a cyclic quadrilateral are supplementary </a:t>
                </a:r>
              </a:p>
              <a:p>
                <a:pPr marL="0" indent="0" algn="just">
                  <a:buNone/>
                </a:pPr>
                <a:r>
                  <a:rPr lang="en-AU" sz="2400" dirty="0"/>
                  <a:t>(i.e. they add up to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180°</m:t>
                    </m:r>
                  </m:oMath>
                </a14:m>
                <a:r>
                  <a:rPr lang="en-AU" sz="2400" dirty="0"/>
                  <a:t>)</a:t>
                </a:r>
              </a:p>
              <a:p>
                <a:pPr marL="0" indent="0" algn="just">
                  <a:buNone/>
                </a:pPr>
                <a:endParaRPr lang="en-AU" sz="2400" dirty="0"/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734526"/>
                <a:ext cx="9036425" cy="791715"/>
              </a:xfrm>
              <a:prstGeom prst="rect">
                <a:avLst/>
              </a:prstGeom>
              <a:blipFill>
                <a:blip r:embed="rId2"/>
                <a:stretch>
                  <a:fillRect l="-1012" t="-10769" b="-2846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D39AF86-31DC-734C-5DBD-7934E24DD292}"/>
              </a:ext>
            </a:extLst>
          </p:cNvPr>
          <p:cNvSpPr txBox="1">
            <a:spLocks/>
          </p:cNvSpPr>
          <p:nvPr/>
        </p:nvSpPr>
        <p:spPr>
          <a:xfrm>
            <a:off x="134428" y="1684607"/>
            <a:ext cx="2037272" cy="3683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AU" sz="2400" b="1" dirty="0"/>
              <a:t>Proof: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A8369CF4-5A57-8F2E-32E3-3B468418CB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0380" y="2109633"/>
                <a:ext cx="3414181" cy="3683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AU" sz="2000" dirty="0"/>
                  <a:t>Let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𝐷𝐴𝐵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AU" sz="2000" dirty="0"/>
                  <a:t> </a:t>
                </a:r>
              </a:p>
            </p:txBody>
          </p:sp>
        </mc:Choice>
        <mc:Fallback xmlns="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A8369CF4-5A57-8F2E-32E3-3B468418C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80" y="2109633"/>
                <a:ext cx="3414181" cy="368351"/>
              </a:xfrm>
              <a:prstGeom prst="rect">
                <a:avLst/>
              </a:prstGeom>
              <a:blipFill>
                <a:blip r:embed="rId3"/>
                <a:stretch>
                  <a:fillRect l="-1786" t="-16667" b="-3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44188BA9-1F30-EDCC-705F-742036A840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0380" y="2534659"/>
                <a:ext cx="4586863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𝐷𝑂𝐵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AU" sz="2000" dirty="0"/>
                  <a:t> (Angles in the centre)</a:t>
                </a:r>
              </a:p>
            </p:txBody>
          </p:sp>
        </mc:Choice>
        <mc:Fallback xmlns="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44188BA9-1F30-EDCC-705F-742036A84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80" y="2534659"/>
                <a:ext cx="4586863" cy="577103"/>
              </a:xfrm>
              <a:prstGeom prst="rect">
                <a:avLst/>
              </a:prstGeom>
              <a:blipFill>
                <a:blip r:embed="rId4"/>
                <a:stretch>
                  <a:fillRect t="-1170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42048F7-8825-F316-EFCB-DB254B034D06}"/>
              </a:ext>
            </a:extLst>
          </p:cNvPr>
          <p:cNvSpPr txBox="1">
            <a:spLocks/>
          </p:cNvSpPr>
          <p:nvPr/>
        </p:nvSpPr>
        <p:spPr>
          <a:xfrm>
            <a:off x="130380" y="2974083"/>
            <a:ext cx="5472996" cy="443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AU" sz="2000" dirty="0"/>
              <a:t>Let </a:t>
            </a:r>
            <a:r>
              <a:rPr lang="en-AU" sz="2000" dirty="0">
                <a:latin typeface="Cambria Math" panose="02040503050406030204" pitchFamily="18" charset="0"/>
              </a:rPr>
              <a:t>∠𝐷C𝐵</a:t>
            </a:r>
            <a:r>
              <a:rPr lang="en-AU" sz="2000" i="1" dirty="0">
                <a:latin typeface="Cambria Math" panose="02040503050406030204" pitchFamily="18" charset="0"/>
              </a:rPr>
              <a:t>=b°</a:t>
            </a:r>
            <a:r>
              <a:rPr lang="en-AU" sz="20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1386F1-69DB-B9E7-3994-95F8644C9F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2676" y="3282597"/>
            <a:ext cx="2967871" cy="30714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FDB720-1CBB-B128-C5B9-9DF146E6DC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9467" y="130226"/>
            <a:ext cx="2404545" cy="240454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DCD9B2E-A050-0C92-06AA-FE98AB1D10A0}"/>
              </a:ext>
            </a:extLst>
          </p:cNvPr>
          <p:cNvCxnSpPr>
            <a:cxnSpLocks/>
          </p:cNvCxnSpPr>
          <p:nvPr/>
        </p:nvCxnSpPr>
        <p:spPr>
          <a:xfrm flipH="1">
            <a:off x="8982635" y="4840941"/>
            <a:ext cx="1270747" cy="342900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C9CAB1C-C27D-73E0-603B-905188E5CAAC}"/>
              </a:ext>
            </a:extLst>
          </p:cNvPr>
          <p:cNvCxnSpPr>
            <a:cxnSpLocks/>
          </p:cNvCxnSpPr>
          <p:nvPr/>
        </p:nvCxnSpPr>
        <p:spPr>
          <a:xfrm flipH="1" flipV="1">
            <a:off x="10253382" y="4840941"/>
            <a:ext cx="1149724" cy="495300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0E0D3DF0-564A-F1E7-7A20-E07B72A5F9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0380" y="3378518"/>
                <a:ext cx="4586863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𝐷𝐶𝐵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AU" sz="2000" dirty="0"/>
                  <a:t> (Angles in the centre)</a:t>
                </a: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0E0D3DF0-564A-F1E7-7A20-E07B72A5F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80" y="3378518"/>
                <a:ext cx="4586863" cy="577103"/>
              </a:xfrm>
              <a:prstGeom prst="rect">
                <a:avLst/>
              </a:prstGeom>
              <a:blipFill>
                <a:blip r:embed="rId7"/>
                <a:stretch>
                  <a:fillRect t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0FF9EB75-8FF4-9213-DC37-7E3C4A7922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10" y="3857188"/>
                <a:ext cx="5809137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=360°</m:t>
                    </m:r>
                  </m:oMath>
                </a14:m>
                <a:r>
                  <a:rPr lang="en-AU" sz="2000" dirty="0"/>
                  <a:t> (Angles of a revolution)</a:t>
                </a:r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0FF9EB75-8FF4-9213-DC37-7E3C4A792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0" y="3857188"/>
                <a:ext cx="5809137" cy="577103"/>
              </a:xfrm>
              <a:prstGeom prst="rect">
                <a:avLst/>
              </a:prstGeom>
              <a:blipFill>
                <a:blip r:embed="rId8"/>
                <a:stretch>
                  <a:fillRect t="-1170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805D4A07-2646-1396-A088-B3240F85C3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251" y="4219865"/>
                <a:ext cx="5809137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=180°</m:t>
                    </m:r>
                  </m:oMath>
                </a14:m>
                <a:r>
                  <a:rPr lang="en-AU" sz="2000" dirty="0"/>
                  <a:t> </a:t>
                </a: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805D4A07-2646-1396-A088-B3240F85C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51" y="4219865"/>
                <a:ext cx="5809137" cy="57710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22E51106-E196-3A01-102D-9B15977552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1527" y="4704417"/>
                <a:ext cx="3414181" cy="3683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AU" sz="2000" dirty="0"/>
                  <a:t>Hence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𝐷𝐴𝐵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+∠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𝐷𝐶𝐵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=180°</m:t>
                    </m:r>
                  </m:oMath>
                </a14:m>
                <a:r>
                  <a:rPr lang="en-AU" sz="2000" dirty="0"/>
                  <a:t> </a:t>
                </a: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22E51106-E196-3A01-102D-9B1597755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27" y="4704417"/>
                <a:ext cx="3414181" cy="368351"/>
              </a:xfrm>
              <a:prstGeom prst="rect">
                <a:avLst/>
              </a:prstGeom>
              <a:blipFill>
                <a:blip r:embed="rId10"/>
                <a:stretch>
                  <a:fillRect l="-1964" t="-18333" b="-3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9F69C8DC-032E-0C3D-B4A4-E0996AE8E5C7}"/>
              </a:ext>
            </a:extLst>
          </p:cNvPr>
          <p:cNvSpPr txBox="1">
            <a:spLocks/>
          </p:cNvSpPr>
          <p:nvPr/>
        </p:nvSpPr>
        <p:spPr>
          <a:xfrm>
            <a:off x="236610" y="5221994"/>
            <a:ext cx="8047112" cy="368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AU" sz="2000" dirty="0"/>
              <a:t>As such opposite angles of a cyclic quadrilateral are supplementary </a:t>
            </a:r>
          </a:p>
          <a:p>
            <a:pPr marL="0" indent="0" algn="just">
              <a:buNone/>
            </a:pPr>
            <a:endParaRPr lang="en-AU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FF89280-92D7-C1DA-C6BF-027B227FDFF0}"/>
                  </a:ext>
                </a:extLst>
              </p14:cNvPr>
              <p14:cNvContentPartPr/>
              <p14:nvPr/>
            </p14:nvContentPartPr>
            <p14:xfrm>
              <a:off x="10230819" y="3753159"/>
              <a:ext cx="272160" cy="72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FF89280-92D7-C1DA-C6BF-027B227FDFF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222179" y="3744519"/>
                <a:ext cx="2898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4C5A81D-4ECB-FFA0-0DA5-A8AB56015744}"/>
                  </a:ext>
                </a:extLst>
              </p14:cNvPr>
              <p14:cNvContentPartPr/>
              <p14:nvPr/>
            </p14:nvContentPartPr>
            <p14:xfrm>
              <a:off x="10318659" y="3904719"/>
              <a:ext cx="83160" cy="92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4C5A81D-4ECB-FFA0-0DA5-A8AB5601574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309659" y="3896079"/>
                <a:ext cx="10080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EF80895-5FDD-19A0-122D-E4DCD1629AE3}"/>
                  </a:ext>
                </a:extLst>
              </p14:cNvPr>
              <p14:cNvContentPartPr/>
              <p14:nvPr/>
            </p14:nvContentPartPr>
            <p14:xfrm>
              <a:off x="9788379" y="5941959"/>
              <a:ext cx="328320" cy="70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EF80895-5FDD-19A0-122D-E4DCD1629AE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779379" y="5933319"/>
                <a:ext cx="34596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A29B689-BF9B-BDEA-45B4-2E89F3EF0528}"/>
                  </a:ext>
                </a:extLst>
              </p14:cNvPr>
              <p14:cNvContentPartPr/>
              <p14:nvPr/>
            </p14:nvContentPartPr>
            <p14:xfrm>
              <a:off x="9878019" y="5582679"/>
              <a:ext cx="146520" cy="2199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A29B689-BF9B-BDEA-45B4-2E89F3EF052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869019" y="5574039"/>
                <a:ext cx="164160" cy="23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125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8" grpId="0"/>
      <p:bldP spid="29" grpId="0"/>
      <p:bldP spid="30" grpId="0"/>
      <p:bldP spid="22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FAE683-260F-C8DC-1460-7F9DF3944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34" y="633363"/>
            <a:ext cx="10400107" cy="26111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E208A8-F3B5-438E-82E4-AA5407C3C503}"/>
              </a:ext>
            </a:extLst>
          </p:cNvPr>
          <p:cNvSpPr txBox="1"/>
          <p:nvPr/>
        </p:nvSpPr>
        <p:spPr>
          <a:xfrm>
            <a:off x="0" y="-6605"/>
            <a:ext cx="3193832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Sadler Ex 5A– Q4</a:t>
            </a:r>
            <a:endParaRPr lang="en-AU" sz="3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0E0D3DF0-564A-F1E7-7A20-E07B72A5F9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323" y="2667427"/>
                <a:ext cx="7986360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𝐴𝑂𝐶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AU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65</m:t>
                        </m:r>
                      </m:e>
                    </m:d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(</a:t>
                </a:r>
                <a:r>
                  <a:rPr lang="en-GB" sz="2000" dirty="0">
                    <a:solidFill>
                      <a:srgbClr val="002060"/>
                    </a:solidFill>
                  </a:rPr>
                  <a:t>angle at centre is twice of angle at circumference)</a:t>
                </a:r>
                <a:r>
                  <a:rPr lang="en-AU" sz="2000" dirty="0">
                    <a:solidFill>
                      <a:srgbClr val="00206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0E0D3DF0-564A-F1E7-7A20-E07B72A5F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23" y="2667427"/>
                <a:ext cx="7986360" cy="577103"/>
              </a:xfrm>
              <a:prstGeom prst="rect">
                <a:avLst/>
              </a:prstGeom>
              <a:blipFill>
                <a:blip r:embed="rId3"/>
                <a:stretch>
                  <a:fillRect t="-1063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99679F7-0A7A-59A0-973B-092B9A3A19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9259" y="3036368"/>
                <a:ext cx="7986360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𝑂𝐶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(</a:t>
                </a:r>
                <a:r>
                  <a:rPr lang="en-GB" sz="2000" dirty="0">
                    <a:solidFill>
                      <a:srgbClr val="002060"/>
                    </a:solidFill>
                  </a:rPr>
                  <a:t>radius of circle)</a:t>
                </a:r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99679F7-0A7A-59A0-973B-092B9A3A1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59" y="3036368"/>
                <a:ext cx="7986360" cy="577103"/>
              </a:xfrm>
              <a:prstGeom prst="rect">
                <a:avLst/>
              </a:prstGeom>
              <a:blipFill>
                <a:blip r:embed="rId4"/>
                <a:stretch>
                  <a:fillRect t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FFE56BDE-FEC1-7324-1E8A-52FD4EE408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9259" y="3565285"/>
                <a:ext cx="7986360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∴∆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𝐴𝑂𝐶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is an isos. triangle</a:t>
                </a: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FFE56BDE-FEC1-7324-1E8A-52FD4EE40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59" y="3565285"/>
                <a:ext cx="7986360" cy="577103"/>
              </a:xfrm>
              <a:prstGeom prst="rect">
                <a:avLst/>
              </a:prstGeom>
              <a:blipFill>
                <a:blip r:embed="rId5"/>
                <a:stretch>
                  <a:fillRect t="-1157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10B3595D-325C-9AC3-9120-D8CF0CBF1E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9611" y="3982412"/>
                <a:ext cx="8965754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180−130</m:t>
                        </m:r>
                      </m:num>
                      <m:den>
                        <m:r>
                          <a:rPr lang="en-AU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=25°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(sum of angles in a triangle and </a:t>
                </a:r>
                <a:r>
                  <a:rPr lang="en-GB" sz="2000" dirty="0">
                    <a:solidFill>
                      <a:srgbClr val="002060"/>
                    </a:solidFill>
                  </a:rPr>
                  <a:t>base angles of iso. triangle) (proved)</a:t>
                </a:r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10B3595D-325C-9AC3-9120-D8CF0CBF1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11" y="3982412"/>
                <a:ext cx="8965754" cy="5771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142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6960AA-E631-D759-80A1-EDF9F9BB7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34463"/>
            <a:ext cx="8908676" cy="28321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E208A8-F3B5-438E-82E4-AA5407C3C503}"/>
              </a:ext>
            </a:extLst>
          </p:cNvPr>
          <p:cNvSpPr txBox="1"/>
          <p:nvPr/>
        </p:nvSpPr>
        <p:spPr>
          <a:xfrm>
            <a:off x="0" y="-6605"/>
            <a:ext cx="3193832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Sadler Ex 5A– Q6</a:t>
            </a:r>
            <a:endParaRPr lang="en-AU" sz="3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8D7428-28F6-4DC7-396D-D70794508B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9259" y="3036368"/>
                <a:ext cx="7986360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AU" sz="2000" b="0" dirty="0">
                    <a:solidFill>
                      <a:srgbClr val="002060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𝐵𝐴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AU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AU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AU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is an isos. triangle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8D7428-28F6-4DC7-396D-D70794508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59" y="3036368"/>
                <a:ext cx="7986360" cy="577103"/>
              </a:xfrm>
              <a:prstGeom prst="rect">
                <a:avLst/>
              </a:prstGeom>
              <a:blipFill>
                <a:blip r:embed="rId3"/>
                <a:stretch>
                  <a:fillRect l="-763" t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DFF221EB-068E-A11B-AE89-1FD8E3FC30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5300" y="3466566"/>
                <a:ext cx="7986360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∴∠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𝐵𝐶𝐴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=58°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(base angles of an isos. Triangle)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DFF221EB-068E-A11B-AE89-1FD8E3FC3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00" y="3466566"/>
                <a:ext cx="7986360" cy="577103"/>
              </a:xfrm>
              <a:prstGeom prst="rect">
                <a:avLst/>
              </a:prstGeom>
              <a:blipFill>
                <a:blip r:embed="rId4"/>
                <a:stretch>
                  <a:fillRect t="-1170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B2FA4B54-5FFC-1C9D-C06E-CF81DBCC9B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9259" y="3896764"/>
                <a:ext cx="7986360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=180−2</m:t>
                    </m:r>
                    <m:d>
                      <m:dPr>
                        <m:ctrlPr>
                          <a:rPr lang="en-AU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58</m:t>
                        </m:r>
                      </m:e>
                    </m:d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=64°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(sum of int angles of a triangle is 180</a:t>
                </a:r>
                <a14:m>
                  <m:oMath xmlns:m="http://schemas.openxmlformats.org/officeDocument/2006/math">
                    <m:r>
                      <a:rPr lang="en-AU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B2FA4B54-5FFC-1C9D-C06E-CF81DBCC9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59" y="3896764"/>
                <a:ext cx="7986360" cy="577103"/>
              </a:xfrm>
              <a:prstGeom prst="rect">
                <a:avLst/>
              </a:prstGeom>
              <a:blipFill>
                <a:blip r:embed="rId5"/>
                <a:stretch>
                  <a:fillRect t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985E435-8261-7797-AB44-1DD380506B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1159" y="4326962"/>
                <a:ext cx="7986360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𝐴𝐷𝐶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=180−64=116°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(</a:t>
                </a:r>
                <a:r>
                  <a:rPr lang="en-AU" sz="2000" dirty="0" err="1">
                    <a:solidFill>
                      <a:srgbClr val="002060"/>
                    </a:solidFill>
                  </a:rPr>
                  <a:t>Opp</a:t>
                </a:r>
                <a:r>
                  <a:rPr lang="en-AU" sz="2000" dirty="0">
                    <a:solidFill>
                      <a:srgbClr val="002060"/>
                    </a:solidFill>
                  </a:rPr>
                  <a:t> angles in a cyclic quad. are supp.)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985E435-8261-7797-AB44-1DD380506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59" y="4326962"/>
                <a:ext cx="7986360" cy="577103"/>
              </a:xfrm>
              <a:prstGeom prst="rect">
                <a:avLst/>
              </a:prstGeom>
              <a:blipFill>
                <a:blip r:embed="rId6"/>
                <a:stretch>
                  <a:fillRect t="-1170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AF8BBB47-9491-1394-F89D-B816259A1E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3059" y="4860409"/>
                <a:ext cx="7986360" cy="577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=180−116=64°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(Supplementary angles) (proved)</a:t>
                </a: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AF8BBB47-9491-1394-F89D-B816259A1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59" y="4860409"/>
                <a:ext cx="7986360" cy="577103"/>
              </a:xfrm>
              <a:prstGeom prst="rect">
                <a:avLst/>
              </a:prstGeom>
              <a:blipFill>
                <a:blip r:embed="rId7"/>
                <a:stretch>
                  <a:fillRect t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921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E208A8-F3B5-438E-82E4-AA5407C3C503}"/>
              </a:ext>
            </a:extLst>
          </p:cNvPr>
          <p:cNvSpPr txBox="1"/>
          <p:nvPr/>
        </p:nvSpPr>
        <p:spPr>
          <a:xfrm>
            <a:off x="0" y="-6605"/>
            <a:ext cx="3410284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Sadler Ex 5A– Q10</a:t>
            </a:r>
            <a:endParaRPr lang="en-AU" sz="3200" b="1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48BAC9-E11F-4B2D-88F4-329FEA965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7" y="618733"/>
            <a:ext cx="8453350" cy="220294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9ED81F9-8951-EC6C-71E0-32F1BBBD4E5A}"/>
              </a:ext>
            </a:extLst>
          </p:cNvPr>
          <p:cNvCxnSpPr/>
          <p:nvPr/>
        </p:nvCxnSpPr>
        <p:spPr>
          <a:xfrm flipH="1">
            <a:off x="6663018" y="1734671"/>
            <a:ext cx="773206" cy="61184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79BCEE8-7249-CB44-8734-E8125EBF091C}"/>
              </a:ext>
            </a:extLst>
          </p:cNvPr>
          <p:cNvCxnSpPr>
            <a:cxnSpLocks/>
          </p:cNvCxnSpPr>
          <p:nvPr/>
        </p:nvCxnSpPr>
        <p:spPr>
          <a:xfrm>
            <a:off x="7436224" y="1734671"/>
            <a:ext cx="826994" cy="61184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DF2BB8B4-4E59-0DD5-BD2C-4D4F195639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5260" y="2469613"/>
                <a:ext cx="3638476" cy="3926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𝑂𝐶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(</a:t>
                </a:r>
                <a:r>
                  <a:rPr lang="en-GB" sz="2000" dirty="0">
                    <a:solidFill>
                      <a:srgbClr val="002060"/>
                    </a:solidFill>
                  </a:rPr>
                  <a:t>radius of circle)</a:t>
                </a:r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DF2BB8B4-4E59-0DD5-BD2C-4D4F19563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60" y="2469613"/>
                <a:ext cx="3638476" cy="392632"/>
              </a:xfrm>
              <a:prstGeom prst="rect">
                <a:avLst/>
              </a:prstGeom>
              <a:blipFill>
                <a:blip r:embed="rId3"/>
                <a:stretch>
                  <a:fillRect t="-15385" b="-2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8E185A05-D4B1-3EA2-2A44-75091B8B4A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5260" y="2821682"/>
                <a:ext cx="3638476" cy="3926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𝐶𝐵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(</a:t>
                </a:r>
                <a:r>
                  <a:rPr lang="en-GB" sz="2000" dirty="0">
                    <a:solidFill>
                      <a:srgbClr val="002060"/>
                    </a:solidFill>
                  </a:rPr>
                  <a:t>Given)</a:t>
                </a:r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8E185A05-D4B1-3EA2-2A44-75091B8B4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60" y="2821682"/>
                <a:ext cx="3638476" cy="392632"/>
              </a:xfrm>
              <a:prstGeom prst="rect">
                <a:avLst/>
              </a:prstGeom>
              <a:blipFill>
                <a:blip r:embed="rId4"/>
                <a:stretch>
                  <a:fillRect t="-17188" b="-2187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6DF325EE-112F-4E51-DC45-EB1384D56F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7894" y="3251055"/>
                <a:ext cx="3638476" cy="3926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is common line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6DF325EE-112F-4E51-DC45-EB1384D56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94" y="3251055"/>
                <a:ext cx="3638476" cy="392632"/>
              </a:xfrm>
              <a:prstGeom prst="rect">
                <a:avLst/>
              </a:prstGeom>
              <a:blipFill>
                <a:blip r:embed="rId5"/>
                <a:stretch>
                  <a:fillRect t="-15385" b="-2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604A1378-26C2-1DA4-6FE9-3540B5827D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5260" y="3603124"/>
                <a:ext cx="3638476" cy="3926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𝐴𝑂𝐵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𝐶𝑂𝐵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(SSS)</a:t>
                </a: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604A1378-26C2-1DA4-6FE9-3540B5827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60" y="3603124"/>
                <a:ext cx="3638476" cy="392632"/>
              </a:xfrm>
              <a:prstGeom prst="rect">
                <a:avLst/>
              </a:prstGeom>
              <a:blipFill>
                <a:blip r:embed="rId6"/>
                <a:stretch>
                  <a:fillRect t="-15625" b="-2187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E55127A2-6536-81DE-3BAF-B9DE74FA7D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5258" y="4156829"/>
                <a:ext cx="7480248" cy="7316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𝑂𝐵𝐴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𝑂𝐵𝐶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AU" sz="2000" dirty="0">
                    <a:solidFill>
                      <a:srgbClr val="002060"/>
                    </a:solidFill>
                  </a:rPr>
                  <a:t>(Corresponding </a:t>
                </a:r>
                <a14:m>
                  <m:oMath xmlns:m="http://schemas.openxmlformats.org/officeDocument/2006/math">
                    <m:r>
                      <a:rPr lang="en-AU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in congruent triangles are equal)</a:t>
                </a: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E55127A2-6536-81DE-3BAF-B9DE74FA7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58" y="4156829"/>
                <a:ext cx="7480248" cy="731603"/>
              </a:xfrm>
              <a:prstGeom prst="rect">
                <a:avLst/>
              </a:prstGeom>
              <a:blipFill>
                <a:blip r:embed="rId7"/>
                <a:stretch>
                  <a:fillRect t="-91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A2667261-D51F-210C-A1F0-335D66D823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3059" y="4672562"/>
                <a:ext cx="5586190" cy="5925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𝑂𝐵𝐴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+∠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𝑂𝐵𝐶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=180°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(</a:t>
                </a:r>
                <a:r>
                  <a:rPr lang="en-GB" sz="2000" dirty="0">
                    <a:solidFill>
                      <a:srgbClr val="002060"/>
                    </a:solidFill>
                  </a:rPr>
                  <a:t>Supplementary angles)</a:t>
                </a:r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A2667261-D51F-210C-A1F0-335D66D82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59" y="4672562"/>
                <a:ext cx="5586190" cy="592514"/>
              </a:xfrm>
              <a:prstGeom prst="rect">
                <a:avLst/>
              </a:prstGeom>
              <a:blipFill>
                <a:blip r:embed="rId8"/>
                <a:stretch>
                  <a:fillRect t="-1020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6C769A96-BA55-8EB9-8ED7-08436CE390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4349" y="5066733"/>
                <a:ext cx="3067108" cy="5925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AU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×∠</m:t>
                      </m:r>
                      <m:r>
                        <a:rPr lang="en-AU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𝑂𝐵𝐶</m:t>
                      </m:r>
                      <m:r>
                        <a:rPr lang="en-AU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=180°</m:t>
                      </m:r>
                    </m:oMath>
                  </m:oMathPara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6C769A96-BA55-8EB9-8ED7-08436CE39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49" y="5066733"/>
                <a:ext cx="3067108" cy="5925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9727EBCA-A35A-A7A0-A98C-45F1E9EB3E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3059" y="5584737"/>
                <a:ext cx="3478820" cy="8869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𝑂𝐵𝐶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=90°</m:t>
                    </m:r>
                  </m:oMath>
                </a14:m>
                <a:r>
                  <a:rPr lang="en-AU" sz="2000" b="0" dirty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 </a:t>
                </a:r>
                <a:br>
                  <a:rPr lang="en-AU" sz="2000" b="0" dirty="0">
                    <a:solidFill>
                      <a:srgbClr val="002060"/>
                    </a:solidFill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𝑂𝐵𝐴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=90°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(proved)</a:t>
                </a: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9727EBCA-A35A-A7A0-A98C-45F1E9EB3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59" y="5584737"/>
                <a:ext cx="3478820" cy="8869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312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E208A8-F3B5-438E-82E4-AA5407C3C503}"/>
              </a:ext>
            </a:extLst>
          </p:cNvPr>
          <p:cNvSpPr txBox="1"/>
          <p:nvPr/>
        </p:nvSpPr>
        <p:spPr>
          <a:xfrm>
            <a:off x="0" y="-6605"/>
            <a:ext cx="3410284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Sadler Ex 5A– Q11</a:t>
            </a:r>
            <a:endParaRPr lang="en-AU" sz="3200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B0EF65-2760-7810-C380-F39E0834D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2" y="634041"/>
            <a:ext cx="9143070" cy="258918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2ED1097-2CD7-290D-3DC3-5E5746F0D652}"/>
              </a:ext>
            </a:extLst>
          </p:cNvPr>
          <p:cNvCxnSpPr>
            <a:cxnSpLocks/>
          </p:cNvCxnSpPr>
          <p:nvPr/>
        </p:nvCxnSpPr>
        <p:spPr>
          <a:xfrm flipH="1">
            <a:off x="7207624" y="1862418"/>
            <a:ext cx="847165" cy="67907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9FF9EA6-3B1D-EC5A-E4DE-B7921F8E46AA}"/>
              </a:ext>
            </a:extLst>
          </p:cNvPr>
          <p:cNvCxnSpPr>
            <a:cxnSpLocks/>
          </p:cNvCxnSpPr>
          <p:nvPr/>
        </p:nvCxnSpPr>
        <p:spPr>
          <a:xfrm>
            <a:off x="8054789" y="1862418"/>
            <a:ext cx="880782" cy="67907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13695B5A-0977-B3C8-ED46-FBC49BBD2A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5260" y="2469613"/>
                <a:ext cx="3638476" cy="3926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𝑂𝐷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𝑂𝐹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(</a:t>
                </a:r>
                <a:r>
                  <a:rPr lang="en-GB" sz="2000" dirty="0">
                    <a:solidFill>
                      <a:srgbClr val="002060"/>
                    </a:solidFill>
                  </a:rPr>
                  <a:t>radius of circle)</a:t>
                </a:r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13695B5A-0977-B3C8-ED46-FBC49BBD2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60" y="2469613"/>
                <a:ext cx="3638476" cy="392632"/>
              </a:xfrm>
              <a:prstGeom prst="rect">
                <a:avLst/>
              </a:prstGeom>
              <a:blipFill>
                <a:blip r:embed="rId3"/>
                <a:stretch>
                  <a:fillRect t="-15385" b="-2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9B794872-6F17-51DA-AA4D-538C8DEE75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5259" y="2821681"/>
                <a:ext cx="5830741" cy="5333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en-AU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𝑂𝐸𝐷</m:t>
                    </m:r>
                    <m:r>
                      <a:rPr lang="en-AU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=∠</m:t>
                    </m:r>
                    <m:r>
                      <a:rPr lang="en-AU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𝑂𝐸𝐹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=90°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(</a:t>
                </a:r>
                <a:r>
                  <a:rPr lang="en-GB" sz="2000" dirty="0">
                    <a:solidFill>
                      <a:srgbClr val="002060"/>
                    </a:solidFill>
                  </a:rPr>
                  <a:t>Supplementary angles)</a:t>
                </a:r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9B794872-6F17-51DA-AA4D-538C8DEE7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59" y="2821681"/>
                <a:ext cx="5830741" cy="533359"/>
              </a:xfrm>
              <a:prstGeom prst="rect">
                <a:avLst/>
              </a:prstGeom>
              <a:blipFill>
                <a:blip r:embed="rId4"/>
                <a:stretch>
                  <a:fillRect t="-1264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B526BD1C-5BD5-AE50-A631-D985B24FF3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6806" y="3236281"/>
                <a:ext cx="4488275" cy="5333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is common</a:t>
                </a: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B526BD1C-5BD5-AE50-A631-D985B24FF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06" y="3236281"/>
                <a:ext cx="4488275" cy="533359"/>
              </a:xfrm>
              <a:prstGeom prst="rect">
                <a:avLst/>
              </a:prstGeom>
              <a:blipFill>
                <a:blip r:embed="rId5"/>
                <a:stretch>
                  <a:fillRect t="-1264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24592DF0-0CE6-193B-C4D4-633762C88F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5260" y="3603124"/>
                <a:ext cx="3638476" cy="3926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𝑂𝐸𝐷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𝑂𝐸𝐹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(RHS)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24592DF0-0CE6-193B-C4D4-633762C88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60" y="3603124"/>
                <a:ext cx="3638476" cy="392632"/>
              </a:xfrm>
              <a:prstGeom prst="rect">
                <a:avLst/>
              </a:prstGeom>
              <a:blipFill>
                <a:blip r:embed="rId6"/>
                <a:stretch>
                  <a:fillRect t="-15625" b="-2187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1CDD52A4-AA80-7997-EB74-3A2556FB68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6805" y="4158935"/>
                <a:ext cx="8356547" cy="3926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𝐷𝐸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sz="20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𝐹𝐸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(Corresponding sides in congruent triangles are equal)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1CDD52A4-AA80-7997-EB74-3A2556FB6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05" y="4158935"/>
                <a:ext cx="8356547" cy="392632"/>
              </a:xfrm>
              <a:prstGeom prst="rect">
                <a:avLst/>
              </a:prstGeom>
              <a:blipFill>
                <a:blip r:embed="rId7"/>
                <a:stretch>
                  <a:fillRect t="-15385" b="-2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930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E208A8-F3B5-438E-82E4-AA5407C3C503}"/>
              </a:ext>
            </a:extLst>
          </p:cNvPr>
          <p:cNvSpPr txBox="1"/>
          <p:nvPr/>
        </p:nvSpPr>
        <p:spPr>
          <a:xfrm>
            <a:off x="0" y="-6605"/>
            <a:ext cx="3410284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Sadler Ex 5A– Q12</a:t>
            </a:r>
            <a:endParaRPr lang="en-AU" sz="3200" b="1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042A41-A65B-8F0C-F057-7D1888150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6" y="578171"/>
            <a:ext cx="9083402" cy="299038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E943FDC-5F28-8B9C-DCCD-BCC488B855F6}"/>
              </a:ext>
            </a:extLst>
          </p:cNvPr>
          <p:cNvCxnSpPr>
            <a:cxnSpLocks/>
          </p:cNvCxnSpPr>
          <p:nvPr/>
        </p:nvCxnSpPr>
        <p:spPr>
          <a:xfrm flipH="1">
            <a:off x="7106771" y="1042147"/>
            <a:ext cx="860611" cy="16002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71A51D-C0B5-EF17-6162-EC4A294FE432}"/>
              </a:ext>
            </a:extLst>
          </p:cNvPr>
          <p:cNvCxnSpPr>
            <a:cxnSpLocks/>
          </p:cNvCxnSpPr>
          <p:nvPr/>
        </p:nvCxnSpPr>
        <p:spPr>
          <a:xfrm>
            <a:off x="7967382" y="1042147"/>
            <a:ext cx="880783" cy="16002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60D6A9E8-E3FF-8EF4-8A6C-4BDB7C5B1D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00680" y="943372"/>
                <a:ext cx="407093" cy="3926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60D6A9E8-E3FF-8EF4-8A6C-4BDB7C5B1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680" y="943372"/>
                <a:ext cx="407093" cy="3926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3B582DB8-CF4E-E75A-69C4-6FAA5B8502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8705" y="2649592"/>
                <a:ext cx="3638476" cy="3926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𝐺𝐻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𝐼𝐻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(</a:t>
                </a:r>
                <a:r>
                  <a:rPr lang="en-GB" sz="2000" dirty="0">
                    <a:solidFill>
                      <a:srgbClr val="002060"/>
                    </a:solidFill>
                  </a:rPr>
                  <a:t>given)</a:t>
                </a:r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3B582DB8-CF4E-E75A-69C4-6FAA5B850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05" y="2649592"/>
                <a:ext cx="3638476" cy="392632"/>
              </a:xfrm>
              <a:prstGeom prst="rect">
                <a:avLst/>
              </a:prstGeom>
              <a:blipFill>
                <a:blip r:embed="rId4"/>
                <a:stretch>
                  <a:fillRect t="-17188" b="-2187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9D7EA5BE-C974-DE62-10B3-B551F4A1C7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1246" y="3333550"/>
                <a:ext cx="5830741" cy="5333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𝐺𝐻𝑃</m:t>
                    </m:r>
                    <m:r>
                      <a:rPr lang="en-AU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=∠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𝐼𝐻𝑃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=90°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(</a:t>
                </a:r>
                <a:r>
                  <a:rPr lang="en-GB" sz="2000" dirty="0">
                    <a:solidFill>
                      <a:srgbClr val="002060"/>
                    </a:solidFill>
                  </a:rPr>
                  <a:t>Supplementary angles)</a:t>
                </a:r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9D7EA5BE-C974-DE62-10B3-B551F4A1C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46" y="3333550"/>
                <a:ext cx="5830741" cy="533359"/>
              </a:xfrm>
              <a:prstGeom prst="rect">
                <a:avLst/>
              </a:prstGeom>
              <a:blipFill>
                <a:blip r:embed="rId5"/>
                <a:stretch>
                  <a:fillRect t="-1264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7B5CD9B-6304-8969-1B6A-DCC89A6D76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8705" y="2971859"/>
                <a:ext cx="4488275" cy="5333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𝐻𝑃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is common</a:t>
                </a: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7B5CD9B-6304-8969-1B6A-DCC89A6D7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05" y="2971859"/>
                <a:ext cx="4488275" cy="533359"/>
              </a:xfrm>
              <a:prstGeom prst="rect">
                <a:avLst/>
              </a:prstGeom>
              <a:blipFill>
                <a:blip r:embed="rId6"/>
                <a:stretch>
                  <a:fillRect t="-1264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420CC5C5-ECBD-2858-AF39-AEE28265A4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8705" y="3796544"/>
                <a:ext cx="3638476" cy="3926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𝐺𝐻𝑃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𝐼𝐻𝑃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(SAS)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420CC5C5-ECBD-2858-AF39-AEE28265A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05" y="3796544"/>
                <a:ext cx="3638476" cy="392632"/>
              </a:xfrm>
              <a:prstGeom prst="rect">
                <a:avLst/>
              </a:prstGeom>
              <a:blipFill>
                <a:blip r:embed="rId7"/>
                <a:stretch>
                  <a:fillRect t="-17188" b="-2187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11A05431-2C0F-59A0-C440-F6AB1F4601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3604" y="4220845"/>
                <a:ext cx="8722784" cy="3926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𝑃𝐼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𝑃𝐺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(Corresponding sides in congruent triangles are equal)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11A05431-2C0F-59A0-C440-F6AB1F460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04" y="4220845"/>
                <a:ext cx="8722784" cy="392632"/>
              </a:xfrm>
              <a:prstGeom prst="rect">
                <a:avLst/>
              </a:prstGeom>
              <a:blipFill>
                <a:blip r:embed="rId8"/>
                <a:stretch>
                  <a:fillRect t="-15385" b="-2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142B7F49-D202-5BEF-08C5-A8314FE467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5381" y="4713768"/>
                <a:ext cx="8722784" cy="3926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AU" sz="2000" b="0" dirty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𝑃𝐼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𝑃𝐺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AU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𝑃𝐼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AU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must be the radius of the circle. </a:t>
                </a: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142B7F49-D202-5BEF-08C5-A8314FE46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81" y="4713768"/>
                <a:ext cx="8722784" cy="392632"/>
              </a:xfrm>
              <a:prstGeom prst="rect">
                <a:avLst/>
              </a:prstGeom>
              <a:blipFill>
                <a:blip r:embed="rId9"/>
                <a:stretch>
                  <a:fillRect l="-769" t="-15385" b="-2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9981BAE4-3EF9-DAD7-8B75-E8EAF2469D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5381" y="5138069"/>
                <a:ext cx="8722784" cy="3926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AU" sz="2000" b="0" dirty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As  such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, must be the centre of the circle. </a:t>
                </a: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9981BAE4-3EF9-DAD7-8B75-E8EAF2469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81" y="5138069"/>
                <a:ext cx="8722784" cy="392632"/>
              </a:xfrm>
              <a:prstGeom prst="rect">
                <a:avLst/>
              </a:prstGeom>
              <a:blipFill>
                <a:blip r:embed="rId10"/>
                <a:stretch>
                  <a:fillRect l="-769" t="-17188" b="-2187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2A21D5EF-7643-150C-EBB5-F6FB89B198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1246" y="5535539"/>
                <a:ext cx="8722784" cy="3926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AU" sz="2000" b="0" dirty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lie on JK,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𝐽𝐾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must pass through the centre of the circle.</a:t>
                </a: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2A21D5EF-7643-150C-EBB5-F6FB89B19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46" y="5535539"/>
                <a:ext cx="8722784" cy="392632"/>
              </a:xfrm>
              <a:prstGeom prst="rect">
                <a:avLst/>
              </a:prstGeom>
              <a:blipFill>
                <a:blip r:embed="rId11"/>
                <a:stretch>
                  <a:fillRect l="-769" t="-15625" b="-2187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369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487C50-001D-41E4-73C2-77E1555CE7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" b="55087"/>
          <a:stretch/>
        </p:blipFill>
        <p:spPr>
          <a:xfrm>
            <a:off x="0" y="571446"/>
            <a:ext cx="8465795" cy="94984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8047CA7-9764-90E1-D8EB-A39963901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539" y="760642"/>
            <a:ext cx="3280201" cy="32802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E208A8-F3B5-438E-82E4-AA5407C3C503}"/>
              </a:ext>
            </a:extLst>
          </p:cNvPr>
          <p:cNvSpPr txBox="1"/>
          <p:nvPr/>
        </p:nvSpPr>
        <p:spPr>
          <a:xfrm>
            <a:off x="0" y="-6605"/>
            <a:ext cx="3410284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Sadler Ex 5A– Q13</a:t>
            </a:r>
            <a:endParaRPr lang="en-AU" sz="3200" b="1" dirty="0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79F82E-C2FC-56D3-A8BF-0019A4190257}"/>
              </a:ext>
            </a:extLst>
          </p:cNvPr>
          <p:cNvGrpSpPr/>
          <p:nvPr/>
        </p:nvGrpSpPr>
        <p:grpSpPr>
          <a:xfrm>
            <a:off x="7073153" y="2245661"/>
            <a:ext cx="1542572" cy="1674397"/>
            <a:chOff x="7073153" y="2259106"/>
            <a:chExt cx="1499347" cy="1627332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F852769-745B-F446-8E9F-503B38AD56F5}"/>
                </a:ext>
              </a:extLst>
            </p:cNvPr>
            <p:cNvCxnSpPr/>
            <p:nvPr/>
          </p:nvCxnSpPr>
          <p:spPr>
            <a:xfrm>
              <a:off x="7073153" y="2259106"/>
              <a:ext cx="1499347" cy="168088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A84A187-364F-9EBC-DAF6-1B11D3B9AD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50624" y="2424833"/>
              <a:ext cx="221876" cy="1461605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0605006-D3AC-7477-30E4-4C055784D12F}"/>
              </a:ext>
            </a:extLst>
          </p:cNvPr>
          <p:cNvGrpSpPr/>
          <p:nvPr/>
        </p:nvGrpSpPr>
        <p:grpSpPr>
          <a:xfrm rot="13570332">
            <a:off x="8852635" y="1671684"/>
            <a:ext cx="1499347" cy="1627332"/>
            <a:chOff x="7073153" y="2259106"/>
            <a:chExt cx="1499347" cy="1627332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B903472-4114-D93B-A3ED-872799F94B0F}"/>
                </a:ext>
              </a:extLst>
            </p:cNvPr>
            <p:cNvCxnSpPr/>
            <p:nvPr/>
          </p:nvCxnSpPr>
          <p:spPr>
            <a:xfrm>
              <a:off x="7073153" y="2259106"/>
              <a:ext cx="1499347" cy="168088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3FD03AC-415D-3316-90C8-1F2C2658E5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50624" y="2424833"/>
              <a:ext cx="221876" cy="1461605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560A6A35-E4CD-7F76-EB44-756DDD9134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70891" y="2035131"/>
                <a:ext cx="407093" cy="3926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560A6A35-E4CD-7F76-EB44-756DDD913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0891" y="2035131"/>
                <a:ext cx="407093" cy="3926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624B480E-4823-36E6-4B1F-A8B2D97285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07347" y="2099343"/>
                <a:ext cx="407093" cy="3926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624B480E-4823-36E6-4B1F-A8B2D9728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347" y="2099343"/>
                <a:ext cx="407093" cy="3926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6B292CB7-BA9A-02CA-E8D4-2AE8196A55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05661" y="3944853"/>
                <a:ext cx="407093" cy="3926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6B292CB7-BA9A-02CA-E8D4-2AE8196A5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5661" y="3944853"/>
                <a:ext cx="407093" cy="3926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B7102742-4A09-4BC1-AC50-015B35E7F1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36218" y="3558534"/>
                <a:ext cx="407093" cy="3926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B7102742-4A09-4BC1-AC50-015B35E7F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6218" y="3558534"/>
                <a:ext cx="407093" cy="3926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07DD63CA-7913-8667-81D3-3DF57B34D6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70194" y="1340944"/>
                <a:ext cx="407093" cy="3926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07DD63CA-7913-8667-81D3-3DF57B34D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0194" y="1340944"/>
                <a:ext cx="407093" cy="3926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96CBB220-1026-D8EA-1611-A75342C6C8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4577" y="2035131"/>
                <a:ext cx="4461381" cy="4568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𝑂𝐶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(</a:t>
                </a:r>
                <a:r>
                  <a:rPr lang="en-GB" sz="2000" dirty="0">
                    <a:solidFill>
                      <a:srgbClr val="002060"/>
                    </a:solidFill>
                  </a:rPr>
                  <a:t>radius of circle)</a:t>
                </a:r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96CBB220-1026-D8EA-1611-A75342C6C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77" y="2035131"/>
                <a:ext cx="4461381" cy="456844"/>
              </a:xfrm>
              <a:prstGeom prst="rect">
                <a:avLst/>
              </a:prstGeom>
              <a:blipFill>
                <a:blip r:embed="rId9"/>
                <a:stretch>
                  <a:fillRect t="-14667" b="-4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5255EB0A-60EA-E9AD-33E9-12B868CC90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1818" y="2832918"/>
                <a:ext cx="4461381" cy="4568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(</a:t>
                </a:r>
                <a:r>
                  <a:rPr lang="en-GB" sz="2000" dirty="0">
                    <a:solidFill>
                      <a:srgbClr val="002060"/>
                    </a:solidFill>
                  </a:rPr>
                  <a:t>Given)</a:t>
                </a:r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5255EB0A-60EA-E9AD-33E9-12B868CC9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18" y="2832918"/>
                <a:ext cx="4461381" cy="456844"/>
              </a:xfrm>
              <a:prstGeom prst="rect">
                <a:avLst/>
              </a:prstGeom>
              <a:blipFill>
                <a:blip r:embed="rId10"/>
                <a:stretch>
                  <a:fillRect t="-14667" b="-4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C5CC56C3-2B3F-1AEE-E02B-7A9558B95C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7014" y="3255343"/>
                <a:ext cx="4461381" cy="4568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AU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AU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𝑂𝐴𝐵</m:t>
                    </m:r>
                    <m:r>
                      <a:rPr lang="en-AU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≡∆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𝑂𝐶𝐷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(</a:t>
                </a:r>
                <a:r>
                  <a:rPr lang="en-GB" sz="2000" dirty="0">
                    <a:solidFill>
                      <a:srgbClr val="002060"/>
                    </a:solidFill>
                  </a:rPr>
                  <a:t>SSS)</a:t>
                </a:r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C5CC56C3-2B3F-1AEE-E02B-7A9558B95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14" y="3255343"/>
                <a:ext cx="4461381" cy="456844"/>
              </a:xfrm>
              <a:prstGeom prst="rect">
                <a:avLst/>
              </a:prstGeom>
              <a:blipFill>
                <a:blip r:embed="rId11"/>
                <a:stretch>
                  <a:fillRect t="-13333" b="-4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843621E1-6E3F-9ADF-F3E1-9493BE0460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8688" y="2457556"/>
                <a:ext cx="4461381" cy="4568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𝑂𝐷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(</a:t>
                </a:r>
                <a:r>
                  <a:rPr lang="en-GB" sz="2000" dirty="0">
                    <a:solidFill>
                      <a:srgbClr val="002060"/>
                    </a:solidFill>
                  </a:rPr>
                  <a:t>radius of circle)</a:t>
                </a:r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843621E1-6E3F-9ADF-F3E1-9493BE046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88" y="2457556"/>
                <a:ext cx="4461381" cy="456844"/>
              </a:xfrm>
              <a:prstGeom prst="rect">
                <a:avLst/>
              </a:prstGeom>
              <a:blipFill>
                <a:blip r:embed="rId12"/>
                <a:stretch>
                  <a:fillRect t="-13333" b="-4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7C58E801-547B-A641-1A6A-52FD02AFC8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1872" y="3754850"/>
                <a:ext cx="6656408" cy="4568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1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AU" sz="1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𝐴𝑂𝐵</m:t>
                    </m:r>
                    <m:r>
                      <a:rPr lang="en-AU" sz="1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r>
                      <a:rPr lang="en-AU" sz="1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𝐶𝑂𝐷</m:t>
                    </m:r>
                  </m:oMath>
                </a14:m>
                <a:r>
                  <a:rPr lang="en-AU" sz="1800" dirty="0">
                    <a:solidFill>
                      <a:srgbClr val="002060"/>
                    </a:solidFill>
                  </a:rPr>
                  <a:t> (Corresponding </a:t>
                </a:r>
                <a14:m>
                  <m:oMath xmlns:m="http://schemas.openxmlformats.org/officeDocument/2006/math">
                    <m:r>
                      <a:rPr lang="en-AU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AU" sz="1800" dirty="0">
                    <a:solidFill>
                      <a:srgbClr val="002060"/>
                    </a:solidFill>
                  </a:rPr>
                  <a:t> in congruent triangles are equal</a:t>
                </a:r>
                <a:r>
                  <a:rPr lang="en-GB" sz="1800" dirty="0">
                    <a:solidFill>
                      <a:srgbClr val="002060"/>
                    </a:solidFill>
                  </a:rPr>
                  <a:t>)</a:t>
                </a:r>
                <a:endParaRPr lang="en-AU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7C58E801-547B-A641-1A6A-52FD02AFC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72" y="3754850"/>
                <a:ext cx="6656408" cy="456844"/>
              </a:xfrm>
              <a:prstGeom prst="rect">
                <a:avLst/>
              </a:prstGeom>
              <a:blipFill>
                <a:blip r:embed="rId13"/>
                <a:stretch>
                  <a:fillRect t="-1333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41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CE15F9F-98BF-1AF0-DDCF-B2E872957D78}"/>
              </a:ext>
            </a:extLst>
          </p:cNvPr>
          <p:cNvSpPr txBox="1"/>
          <p:nvPr/>
        </p:nvSpPr>
        <p:spPr>
          <a:xfrm>
            <a:off x="0" y="-6605"/>
            <a:ext cx="4938705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Activating Prior Knowledge</a:t>
            </a:r>
            <a:endParaRPr lang="en-AU" sz="3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749AC2A-0568-0EF7-0266-CEDAC8BEBD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734526"/>
                <a:ext cx="12068735" cy="61705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AU" sz="2400" dirty="0"/>
                  <a:t>Sum of angles on a straight line is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180°</m:t>
                    </m:r>
                  </m:oMath>
                </a14:m>
                <a:endParaRPr lang="en-AU" sz="2400" b="0" dirty="0"/>
              </a:p>
              <a:p>
                <a:pPr indent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AU" sz="2400" dirty="0"/>
                  <a:t>Vertically opposite angles are equal</a:t>
                </a:r>
              </a:p>
              <a:p>
                <a:pPr indent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AU" sz="2400" dirty="0"/>
                  <a:t>If corresponding angles are equal then the lines are parallel</a:t>
                </a:r>
              </a:p>
              <a:p>
                <a:pPr indent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AU" sz="2400" dirty="0"/>
                  <a:t>If alternating angles are equal, then the lines are parallel</a:t>
                </a:r>
              </a:p>
              <a:p>
                <a:pPr indent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AU" sz="2400" dirty="0"/>
                  <a:t>If co-interior angles are supplementary, then the lines are parallel</a:t>
                </a:r>
              </a:p>
              <a:p>
                <a:pPr indent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AU" sz="2400" dirty="0"/>
                  <a:t>Sum of int. angles in a triangle is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180°</m:t>
                    </m:r>
                  </m:oMath>
                </a14:m>
                <a:endParaRPr lang="en-AU" sz="2400" dirty="0"/>
              </a:p>
              <a:p>
                <a:pPr indent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AU" sz="2400" dirty="0"/>
                  <a:t>Sum of int. angles in a quadrilateral is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360°</m:t>
                    </m:r>
                  </m:oMath>
                </a14:m>
                <a:endParaRPr lang="en-AU" sz="2400" dirty="0"/>
              </a:p>
              <a:p>
                <a:pPr indent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AU" sz="2400" dirty="0"/>
                  <a:t>If triangles has same base angles, and opposite sides are equal, it is an isosceles triangle.   </a:t>
                </a: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749AC2A-0568-0EF7-0266-CEDAC8BEB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34526"/>
                <a:ext cx="12068735" cy="61705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1910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487C50-001D-41E4-73C2-77E1555CE7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0" y="699248"/>
            <a:ext cx="8468907" cy="10574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E208A8-F3B5-438E-82E4-AA5407C3C503}"/>
              </a:ext>
            </a:extLst>
          </p:cNvPr>
          <p:cNvSpPr txBox="1"/>
          <p:nvPr/>
        </p:nvSpPr>
        <p:spPr>
          <a:xfrm>
            <a:off x="0" y="-6605"/>
            <a:ext cx="3410284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Sadler Ex 5A– Q14</a:t>
            </a:r>
            <a:endParaRPr lang="en-AU" sz="3200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A934F9-45BE-0298-D233-99271D9C6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033" y="1325418"/>
            <a:ext cx="3280201" cy="328020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3FF8BFC-9D97-8E65-5DB8-DEBE27AF7D6A}"/>
              </a:ext>
            </a:extLst>
          </p:cNvPr>
          <p:cNvGrpSpPr/>
          <p:nvPr/>
        </p:nvGrpSpPr>
        <p:grpSpPr>
          <a:xfrm>
            <a:off x="8471647" y="2810437"/>
            <a:ext cx="1542572" cy="1674397"/>
            <a:chOff x="7073153" y="2259106"/>
            <a:chExt cx="1499347" cy="162733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224EA4B-8CF2-2364-F1AC-2584F43478A6}"/>
                </a:ext>
              </a:extLst>
            </p:cNvPr>
            <p:cNvCxnSpPr/>
            <p:nvPr/>
          </p:nvCxnSpPr>
          <p:spPr>
            <a:xfrm>
              <a:off x="7073153" y="2259106"/>
              <a:ext cx="1499347" cy="168088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054D145-DDC3-80D8-65E8-70AC05D255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50624" y="2424833"/>
              <a:ext cx="221876" cy="1461605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885AD5-273F-6CFE-7ADD-E7F412E6C9DA}"/>
              </a:ext>
            </a:extLst>
          </p:cNvPr>
          <p:cNvGrpSpPr/>
          <p:nvPr/>
        </p:nvGrpSpPr>
        <p:grpSpPr>
          <a:xfrm rot="13570332">
            <a:off x="10251129" y="2236460"/>
            <a:ext cx="1499347" cy="1627332"/>
            <a:chOff x="7073153" y="2259106"/>
            <a:chExt cx="1499347" cy="1627332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6E7C23C-4286-55D7-013A-ECC973CD55DA}"/>
                </a:ext>
              </a:extLst>
            </p:cNvPr>
            <p:cNvCxnSpPr/>
            <p:nvPr/>
          </p:nvCxnSpPr>
          <p:spPr>
            <a:xfrm>
              <a:off x="7073153" y="2259106"/>
              <a:ext cx="1499347" cy="168088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E066FF4-6B61-7356-37E0-665EF066EF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50624" y="2424833"/>
              <a:ext cx="221876" cy="1461605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F4A79004-26D9-4D0E-D64A-9E4DD65336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69385" y="2599907"/>
                <a:ext cx="407093" cy="3926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F4A79004-26D9-4D0E-D64A-9E4DD6533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9385" y="2599907"/>
                <a:ext cx="407093" cy="3926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2D4AA338-AF1F-3E45-13A8-315D013EB5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05841" y="2664119"/>
                <a:ext cx="407093" cy="3926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2D4AA338-AF1F-3E45-13A8-315D013EB5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5841" y="2664119"/>
                <a:ext cx="407093" cy="3926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0F1F9ABD-2A44-A96D-BEB7-F2ABE1EE2D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04155" y="4509629"/>
                <a:ext cx="407093" cy="3926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0F1F9ABD-2A44-A96D-BEB7-F2ABE1EE2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4155" y="4509629"/>
                <a:ext cx="407093" cy="3926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F51756DF-0E6E-4468-3703-998487DB6F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34712" y="4123310"/>
                <a:ext cx="407093" cy="3926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F51756DF-0E6E-4468-3703-998487DB6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4712" y="4123310"/>
                <a:ext cx="407093" cy="3926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52004D5C-74B8-0825-960C-EBC9ED88BA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68688" y="1905720"/>
                <a:ext cx="407093" cy="3926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52004D5C-74B8-0825-960C-EBC9ED88B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8688" y="1905720"/>
                <a:ext cx="407093" cy="3926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E29A2CBC-E9A0-5D7A-7B66-9C47524521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4577" y="2035131"/>
                <a:ext cx="4461381" cy="4568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𝑂𝐶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(</a:t>
                </a:r>
                <a:r>
                  <a:rPr lang="en-GB" sz="2000" dirty="0">
                    <a:solidFill>
                      <a:srgbClr val="002060"/>
                    </a:solidFill>
                  </a:rPr>
                  <a:t>radius of circle)</a:t>
                </a:r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E29A2CBC-E9A0-5D7A-7B66-9C4752452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77" y="2035131"/>
                <a:ext cx="4461381" cy="456844"/>
              </a:xfrm>
              <a:prstGeom prst="rect">
                <a:avLst/>
              </a:prstGeom>
              <a:blipFill>
                <a:blip r:embed="rId9"/>
                <a:stretch>
                  <a:fillRect t="-14667" b="-4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E6CC0CEA-453A-9516-C8EA-3E2CAC783B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8688" y="2457556"/>
                <a:ext cx="4461381" cy="4568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𝑂𝐷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(</a:t>
                </a:r>
                <a:r>
                  <a:rPr lang="en-GB" sz="2000" dirty="0">
                    <a:solidFill>
                      <a:srgbClr val="002060"/>
                    </a:solidFill>
                  </a:rPr>
                  <a:t>radius of circle)</a:t>
                </a:r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E6CC0CEA-453A-9516-C8EA-3E2CAC783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88" y="2457556"/>
                <a:ext cx="4461381" cy="456844"/>
              </a:xfrm>
              <a:prstGeom prst="rect">
                <a:avLst/>
              </a:prstGeom>
              <a:blipFill>
                <a:blip r:embed="rId10"/>
                <a:stretch>
                  <a:fillRect t="-13333" b="-4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0104AC44-63A3-B774-021C-200790507C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8688" y="2956351"/>
                <a:ext cx="6656408" cy="4568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1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AU" sz="1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𝐴𝑂𝐵</m:t>
                    </m:r>
                    <m:r>
                      <a:rPr lang="en-AU" sz="1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r>
                      <a:rPr lang="en-AU" sz="1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𝐶𝑂𝐷</m:t>
                    </m:r>
                  </m:oMath>
                </a14:m>
                <a:r>
                  <a:rPr lang="en-AU" sz="1800" dirty="0">
                    <a:solidFill>
                      <a:srgbClr val="002060"/>
                    </a:solidFill>
                  </a:rPr>
                  <a:t> (Given</a:t>
                </a:r>
                <a:r>
                  <a:rPr lang="en-GB" sz="1800" dirty="0">
                    <a:solidFill>
                      <a:srgbClr val="002060"/>
                    </a:solidFill>
                  </a:rPr>
                  <a:t>)</a:t>
                </a:r>
                <a:endParaRPr lang="en-AU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0104AC44-63A3-B774-021C-200790507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88" y="2956351"/>
                <a:ext cx="6656408" cy="456844"/>
              </a:xfrm>
              <a:prstGeom prst="rect">
                <a:avLst/>
              </a:prstGeom>
              <a:blipFill>
                <a:blip r:embed="rId11"/>
                <a:stretch>
                  <a:fillRect t="-1333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85DEF36C-1083-03BD-4717-4A6A065871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222" y="3455146"/>
                <a:ext cx="4461381" cy="4568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AU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AU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𝑂𝐴𝐵</m:t>
                    </m:r>
                    <m:r>
                      <a:rPr lang="en-AU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≡∆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𝑂𝐶𝐷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(</a:t>
                </a:r>
                <a:r>
                  <a:rPr lang="en-GB" sz="2000" dirty="0">
                    <a:solidFill>
                      <a:srgbClr val="002060"/>
                    </a:solidFill>
                  </a:rPr>
                  <a:t>SAS)</a:t>
                </a:r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85DEF36C-1083-03BD-4717-4A6A06587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22" y="3455146"/>
                <a:ext cx="4461381" cy="456844"/>
              </a:xfrm>
              <a:prstGeom prst="rect">
                <a:avLst/>
              </a:prstGeom>
              <a:blipFill>
                <a:blip r:embed="rId12"/>
                <a:stretch>
                  <a:fillRect t="-14667" b="-4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BC85A4D7-685F-6DD1-C4BB-968C2A5A9F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080" y="3954653"/>
                <a:ext cx="6783016" cy="5549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1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AU" sz="1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𝐴𝑂𝐵</m:t>
                    </m:r>
                    <m:r>
                      <a:rPr lang="en-AU" sz="1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r>
                      <a:rPr lang="en-AU" sz="1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𝐶𝑂𝐷</m:t>
                    </m:r>
                  </m:oMath>
                </a14:m>
                <a:r>
                  <a:rPr lang="en-AU" sz="1800" dirty="0">
                    <a:solidFill>
                      <a:srgbClr val="002060"/>
                    </a:solidFill>
                  </a:rPr>
                  <a:t> (Corresponding sides in congruent triangles are equal</a:t>
                </a:r>
                <a:r>
                  <a:rPr lang="en-GB" sz="1800" dirty="0">
                    <a:solidFill>
                      <a:srgbClr val="002060"/>
                    </a:solidFill>
                  </a:rPr>
                  <a:t>)</a:t>
                </a:r>
                <a:endParaRPr lang="en-AU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BC85A4D7-685F-6DD1-C4BB-968C2A5A9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0" y="3954653"/>
                <a:ext cx="6783016" cy="554976"/>
              </a:xfrm>
              <a:prstGeom prst="rect">
                <a:avLst/>
              </a:prstGeom>
              <a:blipFill>
                <a:blip r:embed="rId13"/>
                <a:stretch>
                  <a:fillRect t="-10989" r="-80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145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E208A8-F3B5-438E-82E4-AA5407C3C503}"/>
              </a:ext>
            </a:extLst>
          </p:cNvPr>
          <p:cNvSpPr txBox="1"/>
          <p:nvPr/>
        </p:nvSpPr>
        <p:spPr>
          <a:xfrm>
            <a:off x="0" y="-6605"/>
            <a:ext cx="3410284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Sadler Ex 5A– Q15</a:t>
            </a:r>
            <a:endParaRPr lang="en-AU" sz="3200" b="1" dirty="0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2BC22F-0E59-9D9B-48C9-77D45217209F}"/>
              </a:ext>
            </a:extLst>
          </p:cNvPr>
          <p:cNvGrpSpPr/>
          <p:nvPr/>
        </p:nvGrpSpPr>
        <p:grpSpPr>
          <a:xfrm>
            <a:off x="-100853" y="477317"/>
            <a:ext cx="11717385" cy="4067743"/>
            <a:chOff x="-100853" y="477317"/>
            <a:chExt cx="11717385" cy="406774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128DCB8-5C3C-EFB2-7C2F-55EA00042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00853" y="477317"/>
              <a:ext cx="11717385" cy="406774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557DA43-1AF4-983D-AC09-0EADC767763D}"/>
                </a:ext>
              </a:extLst>
            </p:cNvPr>
            <p:cNvSpPr/>
            <p:nvPr/>
          </p:nvSpPr>
          <p:spPr>
            <a:xfrm>
              <a:off x="302559" y="2111188"/>
              <a:ext cx="7617759" cy="2400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025A7F5-862D-D463-D122-29F424867563}"/>
              </a:ext>
            </a:extLst>
          </p:cNvPr>
          <p:cNvCxnSpPr>
            <a:cxnSpLocks/>
          </p:cNvCxnSpPr>
          <p:nvPr/>
        </p:nvCxnSpPr>
        <p:spPr>
          <a:xfrm>
            <a:off x="8464924" y="1775012"/>
            <a:ext cx="181535" cy="120594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CFC37B-B2B6-81AB-9C14-A2E838D13108}"/>
              </a:ext>
            </a:extLst>
          </p:cNvPr>
          <p:cNvCxnSpPr>
            <a:cxnSpLocks/>
          </p:cNvCxnSpPr>
          <p:nvPr/>
        </p:nvCxnSpPr>
        <p:spPr>
          <a:xfrm flipH="1" flipV="1">
            <a:off x="9702053" y="961465"/>
            <a:ext cx="1243853" cy="127747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9052D45C-97B3-5B56-EFA1-FB31557335B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6884" y="2282766"/>
                <a:ext cx="6656408" cy="4568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1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AU" sz="1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𝐷𝐴𝐵</m:t>
                    </m:r>
                    <m:r>
                      <a:rPr lang="en-AU" sz="1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r>
                      <a:rPr lang="en-AU" sz="1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𝐵𝐶𝐷</m:t>
                    </m:r>
                  </m:oMath>
                </a14:m>
                <a:r>
                  <a:rPr lang="en-AU" sz="1800" dirty="0">
                    <a:solidFill>
                      <a:srgbClr val="002060"/>
                    </a:solidFill>
                  </a:rPr>
                  <a:t> (Angles in the same segment</a:t>
                </a:r>
                <a:r>
                  <a:rPr lang="en-GB" sz="1800" dirty="0">
                    <a:solidFill>
                      <a:srgbClr val="002060"/>
                    </a:solidFill>
                  </a:rPr>
                  <a:t>)</a:t>
                </a:r>
                <a:endParaRPr lang="en-AU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9052D45C-97B3-5B56-EFA1-FB3155733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84" y="2282766"/>
                <a:ext cx="6656408" cy="456844"/>
              </a:xfrm>
              <a:prstGeom prst="rect">
                <a:avLst/>
              </a:prstGeom>
              <a:blipFill>
                <a:blip r:embed="rId3"/>
                <a:stretch>
                  <a:fillRect t="-12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DDB3214-C2E7-40C8-90F7-8F0FB4E6CF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6884" y="2682766"/>
                <a:ext cx="6656408" cy="4568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1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AU" sz="1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𝐴𝐷𝐶</m:t>
                    </m:r>
                    <m:r>
                      <a:rPr lang="en-AU" sz="1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r>
                      <a:rPr lang="en-AU" sz="1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𝐶𝐵𝐴</m:t>
                    </m:r>
                  </m:oMath>
                </a14:m>
                <a:r>
                  <a:rPr lang="en-AU" sz="1800" dirty="0">
                    <a:solidFill>
                      <a:srgbClr val="002060"/>
                    </a:solidFill>
                  </a:rPr>
                  <a:t> (Angles in the same segment</a:t>
                </a:r>
                <a:r>
                  <a:rPr lang="en-GB" sz="1800" dirty="0">
                    <a:solidFill>
                      <a:srgbClr val="002060"/>
                    </a:solidFill>
                  </a:rPr>
                  <a:t>)</a:t>
                </a:r>
                <a:endParaRPr lang="en-AU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DDB3214-C2E7-40C8-90F7-8F0FB4E6C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84" y="2682766"/>
                <a:ext cx="6656408" cy="456844"/>
              </a:xfrm>
              <a:prstGeom prst="rect">
                <a:avLst/>
              </a:prstGeom>
              <a:blipFill>
                <a:blip r:embed="rId4"/>
                <a:stretch>
                  <a:fillRect t="-12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1CC7C97D-1C01-3792-3A1E-8810F8EE04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6884" y="3139610"/>
                <a:ext cx="6656408" cy="4568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1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AU" sz="1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𝐴𝐸𝐷</m:t>
                    </m:r>
                    <m:r>
                      <a:rPr lang="en-AU" sz="1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r>
                      <a:rPr lang="en-AU" sz="1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𝐶𝐸</m:t>
                    </m:r>
                    <m:r>
                      <m:rPr>
                        <m:sty m:val="p"/>
                      </m:rPr>
                      <a:rPr lang="en-AU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AU" sz="1800" dirty="0">
                    <a:solidFill>
                      <a:srgbClr val="002060"/>
                    </a:solidFill>
                  </a:rPr>
                  <a:t> (Vertically opposite angles</a:t>
                </a:r>
                <a:r>
                  <a:rPr lang="en-GB" sz="1800" dirty="0">
                    <a:solidFill>
                      <a:srgbClr val="002060"/>
                    </a:solidFill>
                  </a:rPr>
                  <a:t>)</a:t>
                </a:r>
                <a:endParaRPr lang="en-AU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1CC7C97D-1C01-3792-3A1E-8810F8EE0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84" y="3139610"/>
                <a:ext cx="6656408" cy="456844"/>
              </a:xfrm>
              <a:prstGeom prst="rect">
                <a:avLst/>
              </a:prstGeom>
              <a:blipFill>
                <a:blip r:embed="rId5"/>
                <a:stretch>
                  <a:fillRect t="-12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2D118C9B-9A72-4611-CCB7-C0AC17DCDF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3623532"/>
                <a:ext cx="4461381" cy="4568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AU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AU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𝐴𝐸𝐷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~∆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𝐶𝐸𝐵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(</a:t>
                </a:r>
                <a:r>
                  <a:rPr lang="en-GB" sz="2000" dirty="0">
                    <a:solidFill>
                      <a:srgbClr val="002060"/>
                    </a:solidFill>
                  </a:rPr>
                  <a:t>AAA)</a:t>
                </a:r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2D118C9B-9A72-4611-CCB7-C0AC17DCD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23532"/>
                <a:ext cx="4461381" cy="456844"/>
              </a:xfrm>
              <a:prstGeom prst="rect">
                <a:avLst/>
              </a:prstGeom>
              <a:blipFill>
                <a:blip r:embed="rId6"/>
                <a:stretch>
                  <a:fillRect t="-13333" b="-4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FC683070-9010-08F3-276D-288C7D9CE4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6884" y="4185763"/>
                <a:ext cx="8117541" cy="8168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𝐴𝐸</m:t>
                        </m:r>
                      </m:num>
                      <m:den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𝐷𝐸</m:t>
                        </m:r>
                      </m:den>
                    </m:f>
                    <m:r>
                      <a:rPr lang="en-A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𝐸𝐶</m:t>
                        </m:r>
                      </m:num>
                      <m:den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𝐸𝐵</m:t>
                        </m:r>
                      </m:den>
                    </m:f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(corresponding sides in similar triangles have the same ratio)</a:t>
                </a: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FC683070-9010-08F3-276D-288C7D9CE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84" y="4185763"/>
                <a:ext cx="8117541" cy="8168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E5F0C069-2AD8-4FAE-456C-89980EDD40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2559" y="4875463"/>
                <a:ext cx="4094629" cy="715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AU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𝐴𝐸</m:t>
                      </m:r>
                      <m:r>
                        <a:rPr lang="en-AU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𝐸𝐵</m:t>
                      </m:r>
                      <m:r>
                        <a:rPr lang="en-AU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AU" sz="20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DE</m:t>
                      </m:r>
                      <m:r>
                        <a:rPr lang="en-AU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𝐸𝐶</m:t>
                      </m:r>
                    </m:oMath>
                  </m:oMathPara>
                </a14:m>
                <a:endParaRPr lang="en-AU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E5F0C069-2AD8-4FAE-456C-89980EDD4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59" y="4875463"/>
                <a:ext cx="4094629" cy="7157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434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E208A8-F3B5-438E-82E4-AA5407C3C503}"/>
              </a:ext>
            </a:extLst>
          </p:cNvPr>
          <p:cNvSpPr txBox="1"/>
          <p:nvPr/>
        </p:nvSpPr>
        <p:spPr>
          <a:xfrm>
            <a:off x="0" y="-6605"/>
            <a:ext cx="3961403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Independent Practice</a:t>
            </a:r>
            <a:endParaRPr lang="en-AU" sz="3200" b="1" dirty="0"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5F9BA6B-65E9-BE1C-88A0-A84C1894D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97" y="578170"/>
            <a:ext cx="8543925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Sadler Ex 5A</a:t>
            </a:r>
          </a:p>
        </p:txBody>
      </p:sp>
    </p:spTree>
    <p:extLst>
      <p:ext uri="{BB962C8B-B14F-4D97-AF65-F5344CB8AC3E}">
        <p14:creationId xmlns:p14="http://schemas.microsoft.com/office/powerpoint/2010/main" val="285785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DC5D1-9C77-5649-B9DF-42B841A46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8" y="179777"/>
            <a:ext cx="8543925" cy="1325563"/>
          </a:xfrm>
        </p:spPr>
        <p:txBody>
          <a:bodyPr/>
          <a:lstStyle/>
          <a:p>
            <a:r>
              <a:rPr lang="en-US" dirty="0"/>
              <a:t>Features of a circle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C0EAD-5A17-3342-A9A1-46EE19AE4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039" y="1260389"/>
            <a:ext cx="8543925" cy="5288692"/>
          </a:xfrm>
        </p:spPr>
        <p:txBody>
          <a:bodyPr>
            <a:normAutofit/>
          </a:bodyPr>
          <a:lstStyle/>
          <a:p>
            <a:pPr marL="457200" indent="-317500">
              <a:spcBef>
                <a:spcPts val="1600"/>
              </a:spcBef>
              <a:buSzPts val="1400"/>
              <a:buChar char="●"/>
            </a:pPr>
            <a:r>
              <a:rPr lang="en-AU" dirty="0">
                <a:ln>
                  <a:solidFill>
                    <a:srgbClr val="7030A0"/>
                  </a:solidFill>
                </a:ln>
              </a:rPr>
              <a:t>Radius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rgbClr val="FF0000"/>
                </a:solidFill>
              </a:rPr>
              <a:t>Diameter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/>
              <a:t>Circumference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Minor Arc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Major Arc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Minor Sector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Major Sector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ln>
                  <a:solidFill>
                    <a:srgbClr val="1C16D2"/>
                  </a:solidFill>
                </a:ln>
              </a:rPr>
              <a:t>Chord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Minor Segment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Major Segment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i="1" dirty="0">
                <a:solidFill>
                  <a:schemeClr val="accent2">
                    <a:lumMod val="50000"/>
                  </a:schemeClr>
                </a:solidFill>
              </a:rPr>
              <a:t>Tangent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i="1" dirty="0"/>
              <a:t>Secant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33D0E27-F706-C94A-9504-1D86CB25B18C}"/>
              </a:ext>
            </a:extLst>
          </p:cNvPr>
          <p:cNvSpPr/>
          <p:nvPr/>
        </p:nvSpPr>
        <p:spPr>
          <a:xfrm>
            <a:off x="6096000" y="1505340"/>
            <a:ext cx="3880021" cy="388002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A252A3-D66B-E34A-BA30-568A4CF5E9CC}"/>
              </a:ext>
            </a:extLst>
          </p:cNvPr>
          <p:cNvCxnSpPr>
            <a:stCxn id="5" idx="1"/>
            <a:endCxn id="5" idx="5"/>
          </p:cNvCxnSpPr>
          <p:nvPr/>
        </p:nvCxnSpPr>
        <p:spPr>
          <a:xfrm>
            <a:off x="6664216" y="2073556"/>
            <a:ext cx="2743589" cy="27435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AD31FD6A-5A17-744E-BDBA-66F36B4C1D8F}"/>
              </a:ext>
            </a:extLst>
          </p:cNvPr>
          <p:cNvSpPr/>
          <p:nvPr/>
        </p:nvSpPr>
        <p:spPr>
          <a:xfrm>
            <a:off x="8011297" y="3420637"/>
            <a:ext cx="49427" cy="4942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722637-FDBC-8A46-BD9F-870B0A817751}"/>
              </a:ext>
            </a:extLst>
          </p:cNvPr>
          <p:cNvCxnSpPr>
            <a:cxnSpLocks/>
            <a:stCxn id="8" idx="4"/>
            <a:endCxn id="5" idx="0"/>
          </p:cNvCxnSpPr>
          <p:nvPr/>
        </p:nvCxnSpPr>
        <p:spPr>
          <a:xfrm flipV="1">
            <a:off x="8036010" y="1505339"/>
            <a:ext cx="0" cy="196472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E84C69-9C2C-BB44-8C71-CF9D04467C5C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6095999" y="3445351"/>
            <a:ext cx="1461510" cy="1907311"/>
          </a:xfrm>
          <a:prstGeom prst="line">
            <a:avLst/>
          </a:prstGeom>
          <a:ln w="28575">
            <a:solidFill>
              <a:srgbClr val="1C16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F71477-1E90-A64A-AFB9-88407FCB29D7}"/>
              </a:ext>
            </a:extLst>
          </p:cNvPr>
          <p:cNvCxnSpPr>
            <a:cxnSpLocks/>
          </p:cNvCxnSpPr>
          <p:nvPr/>
        </p:nvCxnSpPr>
        <p:spPr>
          <a:xfrm>
            <a:off x="5603790" y="1485713"/>
            <a:ext cx="4979773" cy="23999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EAE9C5E-83C9-E547-B95B-6BF184DEAB11}"/>
              </a:ext>
            </a:extLst>
          </p:cNvPr>
          <p:cNvCxnSpPr/>
          <p:nvPr/>
        </p:nvCxnSpPr>
        <p:spPr>
          <a:xfrm flipV="1">
            <a:off x="7110863" y="2709934"/>
            <a:ext cx="3541208" cy="3851315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780E943-0C1F-DF44-89AE-7995AEAAEABF}"/>
                  </a:ext>
                </a:extLst>
              </p14:cNvPr>
              <p14:cNvContentPartPr/>
              <p14:nvPr/>
            </p14:nvContentPartPr>
            <p14:xfrm>
              <a:off x="6440400" y="1522440"/>
              <a:ext cx="1973880" cy="2786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2780E943-0C1F-DF44-89AE-7995AEAAEA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32840" y="1515960"/>
                <a:ext cx="1988640" cy="280008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ACE15F9F-98BF-1AF0-DDCF-B2E872957D78}"/>
              </a:ext>
            </a:extLst>
          </p:cNvPr>
          <p:cNvSpPr txBox="1"/>
          <p:nvPr/>
        </p:nvSpPr>
        <p:spPr>
          <a:xfrm>
            <a:off x="0" y="-6605"/>
            <a:ext cx="4091185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Concept Development</a:t>
            </a:r>
            <a:endParaRPr lang="en-A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4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DC5D1-9C77-5649-B9DF-42B841A46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8" y="179777"/>
            <a:ext cx="8543925" cy="1325563"/>
          </a:xfrm>
        </p:spPr>
        <p:txBody>
          <a:bodyPr/>
          <a:lstStyle/>
          <a:p>
            <a:r>
              <a:rPr lang="en-US" dirty="0"/>
              <a:t>Features of a circle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C0EAD-5A17-3342-A9A1-46EE19AE4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1681" y="1170335"/>
            <a:ext cx="8543925" cy="5288692"/>
          </a:xfrm>
          <a:ln>
            <a:noFill/>
          </a:ln>
        </p:spPr>
        <p:txBody>
          <a:bodyPr>
            <a:normAutofit/>
          </a:bodyPr>
          <a:lstStyle/>
          <a:p>
            <a:pPr marL="457200" indent="-317500">
              <a:spcBef>
                <a:spcPts val="160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Radius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Diameter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Circumference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rgbClr val="FF0000"/>
                </a:solidFill>
              </a:rPr>
              <a:t>Minor Arc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/>
              <a:t>Major Arc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rgbClr val="0070C0"/>
                </a:solidFill>
              </a:rPr>
              <a:t>Minor Sector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rgbClr val="0070C0"/>
                </a:solidFill>
              </a:rPr>
              <a:t>Major Sector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Chord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Minor Segment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Major Segment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i="1" dirty="0">
                <a:solidFill>
                  <a:schemeClr val="bg1">
                    <a:lumMod val="75000"/>
                  </a:schemeClr>
                </a:solidFill>
              </a:rPr>
              <a:t>*Tangent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i="1" dirty="0">
                <a:solidFill>
                  <a:schemeClr val="bg1">
                    <a:lumMod val="75000"/>
                  </a:schemeClr>
                </a:solidFill>
              </a:rPr>
              <a:t>*Secant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33D0E27-F706-C94A-9504-1D86CB25B18C}"/>
              </a:ext>
            </a:extLst>
          </p:cNvPr>
          <p:cNvSpPr/>
          <p:nvPr/>
        </p:nvSpPr>
        <p:spPr>
          <a:xfrm>
            <a:off x="6071286" y="1690005"/>
            <a:ext cx="3880021" cy="388002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D31FD6A-5A17-744E-BDBA-66F36B4C1D8F}"/>
              </a:ext>
            </a:extLst>
          </p:cNvPr>
          <p:cNvSpPr/>
          <p:nvPr/>
        </p:nvSpPr>
        <p:spPr>
          <a:xfrm>
            <a:off x="8011297" y="3420637"/>
            <a:ext cx="49427" cy="4942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83DDBB-B6DD-F942-809C-5DF4C42EEA20}"/>
              </a:ext>
            </a:extLst>
          </p:cNvPr>
          <p:cNvSpPr txBox="1"/>
          <p:nvPr/>
        </p:nvSpPr>
        <p:spPr>
          <a:xfrm>
            <a:off x="8011296" y="3445349"/>
            <a:ext cx="37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E3C4DD0D-1812-CE4A-958F-9EA34A757707}"/>
              </a:ext>
            </a:extLst>
          </p:cNvPr>
          <p:cNvSpPr/>
          <p:nvPr/>
        </p:nvSpPr>
        <p:spPr>
          <a:xfrm rot="526158">
            <a:off x="7655792" y="1602666"/>
            <a:ext cx="2037753" cy="1219536"/>
          </a:xfrm>
          <a:custGeom>
            <a:avLst/>
            <a:gdLst>
              <a:gd name="connsiteX0" fmla="*/ 2127389 w 4271717"/>
              <a:gd name="connsiteY0" fmla="*/ 4 h 1114293"/>
              <a:gd name="connsiteX1" fmla="*/ 3989359 w 4271717"/>
              <a:gd name="connsiteY1" fmla="*/ 280293 h 1114293"/>
              <a:gd name="connsiteX2" fmla="*/ 2135859 w 4271717"/>
              <a:gd name="connsiteY2" fmla="*/ 557147 h 1114293"/>
              <a:gd name="connsiteX3" fmla="*/ 2127389 w 4271717"/>
              <a:gd name="connsiteY3" fmla="*/ 4 h 1114293"/>
              <a:gd name="connsiteX0" fmla="*/ 2127389 w 4271717"/>
              <a:gd name="connsiteY0" fmla="*/ 4 h 1114293"/>
              <a:gd name="connsiteX1" fmla="*/ 3989359 w 4271717"/>
              <a:gd name="connsiteY1" fmla="*/ 280293 h 1114293"/>
              <a:gd name="connsiteX0" fmla="*/ 0 w 1925047"/>
              <a:gd name="connsiteY0" fmla="*/ 4 h 608142"/>
              <a:gd name="connsiteX1" fmla="*/ 1861970 w 1925047"/>
              <a:gd name="connsiteY1" fmla="*/ 280293 h 608142"/>
              <a:gd name="connsiteX2" fmla="*/ 8470 w 1925047"/>
              <a:gd name="connsiteY2" fmla="*/ 557147 h 608142"/>
              <a:gd name="connsiteX3" fmla="*/ 0 w 1925047"/>
              <a:gd name="connsiteY3" fmla="*/ 4 h 608142"/>
              <a:gd name="connsiteX0" fmla="*/ 0 w 1925047"/>
              <a:gd name="connsiteY0" fmla="*/ 4 h 608142"/>
              <a:gd name="connsiteX1" fmla="*/ 1925047 w 1925047"/>
              <a:gd name="connsiteY1" fmla="*/ 608142 h 608142"/>
              <a:gd name="connsiteX0" fmla="*/ 17575 w 1942622"/>
              <a:gd name="connsiteY0" fmla="*/ 4 h 1198814"/>
              <a:gd name="connsiteX1" fmla="*/ 1879545 w 1942622"/>
              <a:gd name="connsiteY1" fmla="*/ 280293 h 1198814"/>
              <a:gd name="connsiteX2" fmla="*/ 0 w 1942622"/>
              <a:gd name="connsiteY2" fmla="*/ 1198814 h 1198814"/>
              <a:gd name="connsiteX3" fmla="*/ 17575 w 1942622"/>
              <a:gd name="connsiteY3" fmla="*/ 4 h 1198814"/>
              <a:gd name="connsiteX0" fmla="*/ 17575 w 1942622"/>
              <a:gd name="connsiteY0" fmla="*/ 4 h 1198814"/>
              <a:gd name="connsiteX1" fmla="*/ 1942622 w 1942622"/>
              <a:gd name="connsiteY1" fmla="*/ 608142 h 1198814"/>
              <a:gd name="connsiteX0" fmla="*/ 57229 w 1982276"/>
              <a:gd name="connsiteY0" fmla="*/ 4 h 1198814"/>
              <a:gd name="connsiteX1" fmla="*/ 1919199 w 1982276"/>
              <a:gd name="connsiteY1" fmla="*/ 280293 h 1198814"/>
              <a:gd name="connsiteX2" fmla="*/ 39654 w 1982276"/>
              <a:gd name="connsiteY2" fmla="*/ 1198814 h 1198814"/>
              <a:gd name="connsiteX3" fmla="*/ 57229 w 1982276"/>
              <a:gd name="connsiteY3" fmla="*/ 4 h 1198814"/>
              <a:gd name="connsiteX0" fmla="*/ 0 w 1982276"/>
              <a:gd name="connsiteY0" fmla="*/ 196375 h 1198814"/>
              <a:gd name="connsiteX1" fmla="*/ 1982276 w 1982276"/>
              <a:gd name="connsiteY1" fmla="*/ 608142 h 1198814"/>
              <a:gd name="connsiteX0" fmla="*/ 57229 w 1923164"/>
              <a:gd name="connsiteY0" fmla="*/ 4 h 1198814"/>
              <a:gd name="connsiteX1" fmla="*/ 1919199 w 1923164"/>
              <a:gd name="connsiteY1" fmla="*/ 280293 h 1198814"/>
              <a:gd name="connsiteX2" fmla="*/ 39654 w 1923164"/>
              <a:gd name="connsiteY2" fmla="*/ 1198814 h 1198814"/>
              <a:gd name="connsiteX3" fmla="*/ 57229 w 1923164"/>
              <a:gd name="connsiteY3" fmla="*/ 4 h 1198814"/>
              <a:gd name="connsiteX0" fmla="*/ 0 w 1923164"/>
              <a:gd name="connsiteY0" fmla="*/ 196375 h 1198814"/>
              <a:gd name="connsiteX1" fmla="*/ 1923164 w 1923164"/>
              <a:gd name="connsiteY1" fmla="*/ 792302 h 1198814"/>
              <a:gd name="connsiteX0" fmla="*/ 527858 w 1923164"/>
              <a:gd name="connsiteY0" fmla="*/ 2 h 1308919"/>
              <a:gd name="connsiteX1" fmla="*/ 1919199 w 1923164"/>
              <a:gd name="connsiteY1" fmla="*/ 390398 h 1308919"/>
              <a:gd name="connsiteX2" fmla="*/ 39654 w 1923164"/>
              <a:gd name="connsiteY2" fmla="*/ 1308919 h 1308919"/>
              <a:gd name="connsiteX3" fmla="*/ 527858 w 1923164"/>
              <a:gd name="connsiteY3" fmla="*/ 2 h 1308919"/>
              <a:gd name="connsiteX0" fmla="*/ 0 w 1923164"/>
              <a:gd name="connsiteY0" fmla="*/ 306480 h 1308919"/>
              <a:gd name="connsiteX1" fmla="*/ 1923164 w 1923164"/>
              <a:gd name="connsiteY1" fmla="*/ 902407 h 1308919"/>
              <a:gd name="connsiteX0" fmla="*/ 191565 w 1923164"/>
              <a:gd name="connsiteY0" fmla="*/ 4 h 1219536"/>
              <a:gd name="connsiteX1" fmla="*/ 1919199 w 1923164"/>
              <a:gd name="connsiteY1" fmla="*/ 301015 h 1219536"/>
              <a:gd name="connsiteX2" fmla="*/ 39654 w 1923164"/>
              <a:gd name="connsiteY2" fmla="*/ 1219536 h 1219536"/>
              <a:gd name="connsiteX3" fmla="*/ 191565 w 1923164"/>
              <a:gd name="connsiteY3" fmla="*/ 4 h 1219536"/>
              <a:gd name="connsiteX0" fmla="*/ 0 w 1923164"/>
              <a:gd name="connsiteY0" fmla="*/ 217097 h 1219536"/>
              <a:gd name="connsiteX1" fmla="*/ 1923164 w 1923164"/>
              <a:gd name="connsiteY1" fmla="*/ 813024 h 1219536"/>
              <a:gd name="connsiteX0" fmla="*/ 191565 w 1923164"/>
              <a:gd name="connsiteY0" fmla="*/ 4 h 1219536"/>
              <a:gd name="connsiteX1" fmla="*/ 1919199 w 1923164"/>
              <a:gd name="connsiteY1" fmla="*/ 301015 h 1219536"/>
              <a:gd name="connsiteX2" fmla="*/ 39654 w 1923164"/>
              <a:gd name="connsiteY2" fmla="*/ 1219536 h 1219536"/>
              <a:gd name="connsiteX3" fmla="*/ 191565 w 1923164"/>
              <a:gd name="connsiteY3" fmla="*/ 4 h 1219536"/>
              <a:gd name="connsiteX0" fmla="*/ 0 w 1923164"/>
              <a:gd name="connsiteY0" fmla="*/ 217097 h 1219536"/>
              <a:gd name="connsiteX1" fmla="*/ 1064945 w 1923164"/>
              <a:gd name="connsiteY1" fmla="*/ 257839 h 1219536"/>
              <a:gd name="connsiteX2" fmla="*/ 1923164 w 1923164"/>
              <a:gd name="connsiteY2" fmla="*/ 813024 h 1219536"/>
              <a:gd name="connsiteX0" fmla="*/ 191565 w 1923164"/>
              <a:gd name="connsiteY0" fmla="*/ 4 h 1219536"/>
              <a:gd name="connsiteX1" fmla="*/ 1919199 w 1923164"/>
              <a:gd name="connsiteY1" fmla="*/ 301015 h 1219536"/>
              <a:gd name="connsiteX2" fmla="*/ 39654 w 1923164"/>
              <a:gd name="connsiteY2" fmla="*/ 1219536 h 1219536"/>
              <a:gd name="connsiteX3" fmla="*/ 191565 w 1923164"/>
              <a:gd name="connsiteY3" fmla="*/ 4 h 1219536"/>
              <a:gd name="connsiteX0" fmla="*/ 0 w 1923164"/>
              <a:gd name="connsiteY0" fmla="*/ 217097 h 1219536"/>
              <a:gd name="connsiteX1" fmla="*/ 1064945 w 1923164"/>
              <a:gd name="connsiteY1" fmla="*/ 257839 h 1219536"/>
              <a:gd name="connsiteX2" fmla="*/ 1628727 w 1923164"/>
              <a:gd name="connsiteY2" fmla="*/ 508448 h 1219536"/>
              <a:gd name="connsiteX3" fmla="*/ 1923164 w 1923164"/>
              <a:gd name="connsiteY3" fmla="*/ 813024 h 1219536"/>
              <a:gd name="connsiteX0" fmla="*/ 191565 w 1923164"/>
              <a:gd name="connsiteY0" fmla="*/ 4 h 1219536"/>
              <a:gd name="connsiteX1" fmla="*/ 1919199 w 1923164"/>
              <a:gd name="connsiteY1" fmla="*/ 301015 h 1219536"/>
              <a:gd name="connsiteX2" fmla="*/ 39654 w 1923164"/>
              <a:gd name="connsiteY2" fmla="*/ 1219536 h 1219536"/>
              <a:gd name="connsiteX3" fmla="*/ 191565 w 1923164"/>
              <a:gd name="connsiteY3" fmla="*/ 4 h 1219536"/>
              <a:gd name="connsiteX0" fmla="*/ 0 w 1923164"/>
              <a:gd name="connsiteY0" fmla="*/ 217097 h 1219536"/>
              <a:gd name="connsiteX1" fmla="*/ 527538 w 1923164"/>
              <a:gd name="connsiteY1" fmla="*/ 178201 h 1219536"/>
              <a:gd name="connsiteX2" fmla="*/ 1064945 w 1923164"/>
              <a:gd name="connsiteY2" fmla="*/ 257839 h 1219536"/>
              <a:gd name="connsiteX3" fmla="*/ 1628727 w 1923164"/>
              <a:gd name="connsiteY3" fmla="*/ 508448 h 1219536"/>
              <a:gd name="connsiteX4" fmla="*/ 1923164 w 1923164"/>
              <a:gd name="connsiteY4" fmla="*/ 813024 h 1219536"/>
              <a:gd name="connsiteX0" fmla="*/ 191565 w 1994554"/>
              <a:gd name="connsiteY0" fmla="*/ 4 h 1219536"/>
              <a:gd name="connsiteX1" fmla="*/ 1919199 w 1994554"/>
              <a:gd name="connsiteY1" fmla="*/ 301015 h 1219536"/>
              <a:gd name="connsiteX2" fmla="*/ 39654 w 1994554"/>
              <a:gd name="connsiteY2" fmla="*/ 1219536 h 1219536"/>
              <a:gd name="connsiteX3" fmla="*/ 191565 w 1994554"/>
              <a:gd name="connsiteY3" fmla="*/ 4 h 1219536"/>
              <a:gd name="connsiteX0" fmla="*/ 0 w 1994554"/>
              <a:gd name="connsiteY0" fmla="*/ 217097 h 1219536"/>
              <a:gd name="connsiteX1" fmla="*/ 527538 w 1994554"/>
              <a:gd name="connsiteY1" fmla="*/ 178201 h 1219536"/>
              <a:gd name="connsiteX2" fmla="*/ 1064945 w 1994554"/>
              <a:gd name="connsiteY2" fmla="*/ 257839 h 1219536"/>
              <a:gd name="connsiteX3" fmla="*/ 1628727 w 1994554"/>
              <a:gd name="connsiteY3" fmla="*/ 508448 h 1219536"/>
              <a:gd name="connsiteX4" fmla="*/ 1994554 w 1994554"/>
              <a:gd name="connsiteY4" fmla="*/ 789509 h 1219536"/>
              <a:gd name="connsiteX0" fmla="*/ 217874 w 2020863"/>
              <a:gd name="connsiteY0" fmla="*/ 4 h 1219536"/>
              <a:gd name="connsiteX1" fmla="*/ 1945508 w 2020863"/>
              <a:gd name="connsiteY1" fmla="*/ 301015 h 1219536"/>
              <a:gd name="connsiteX2" fmla="*/ 65963 w 2020863"/>
              <a:gd name="connsiteY2" fmla="*/ 1219536 h 1219536"/>
              <a:gd name="connsiteX3" fmla="*/ 217874 w 2020863"/>
              <a:gd name="connsiteY3" fmla="*/ 4 h 1219536"/>
              <a:gd name="connsiteX0" fmla="*/ 0 w 2020863"/>
              <a:gd name="connsiteY0" fmla="*/ 208652 h 1219536"/>
              <a:gd name="connsiteX1" fmla="*/ 553847 w 2020863"/>
              <a:gd name="connsiteY1" fmla="*/ 178201 h 1219536"/>
              <a:gd name="connsiteX2" fmla="*/ 1091254 w 2020863"/>
              <a:gd name="connsiteY2" fmla="*/ 257839 h 1219536"/>
              <a:gd name="connsiteX3" fmla="*/ 1655036 w 2020863"/>
              <a:gd name="connsiteY3" fmla="*/ 508448 h 1219536"/>
              <a:gd name="connsiteX4" fmla="*/ 2020863 w 2020863"/>
              <a:gd name="connsiteY4" fmla="*/ 789509 h 1219536"/>
              <a:gd name="connsiteX0" fmla="*/ 234764 w 2037753"/>
              <a:gd name="connsiteY0" fmla="*/ 4 h 1219536"/>
              <a:gd name="connsiteX1" fmla="*/ 1962398 w 2037753"/>
              <a:gd name="connsiteY1" fmla="*/ 301015 h 1219536"/>
              <a:gd name="connsiteX2" fmla="*/ 82853 w 2037753"/>
              <a:gd name="connsiteY2" fmla="*/ 1219536 h 1219536"/>
              <a:gd name="connsiteX3" fmla="*/ 234764 w 2037753"/>
              <a:gd name="connsiteY3" fmla="*/ 4 h 1219536"/>
              <a:gd name="connsiteX0" fmla="*/ 0 w 2037753"/>
              <a:gd name="connsiteY0" fmla="*/ 261269 h 1219536"/>
              <a:gd name="connsiteX1" fmla="*/ 570737 w 2037753"/>
              <a:gd name="connsiteY1" fmla="*/ 178201 h 1219536"/>
              <a:gd name="connsiteX2" fmla="*/ 1108144 w 2037753"/>
              <a:gd name="connsiteY2" fmla="*/ 257839 h 1219536"/>
              <a:gd name="connsiteX3" fmla="*/ 1671926 w 2037753"/>
              <a:gd name="connsiteY3" fmla="*/ 508448 h 1219536"/>
              <a:gd name="connsiteX4" fmla="*/ 2037753 w 2037753"/>
              <a:gd name="connsiteY4" fmla="*/ 789509 h 121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7753" h="1219536" stroke="0" extrusionOk="0">
                <a:moveTo>
                  <a:pt x="234764" y="4"/>
                </a:moveTo>
                <a:cubicBezTo>
                  <a:pt x="1003574" y="-791"/>
                  <a:pt x="1580364" y="126979"/>
                  <a:pt x="1962398" y="301015"/>
                </a:cubicBezTo>
                <a:lnTo>
                  <a:pt x="82853" y="1219536"/>
                </a:lnTo>
                <a:lnTo>
                  <a:pt x="234764" y="4"/>
                </a:lnTo>
                <a:close/>
              </a:path>
              <a:path w="2037753" h="1219536" fill="none">
                <a:moveTo>
                  <a:pt x="0" y="261269"/>
                </a:moveTo>
                <a:cubicBezTo>
                  <a:pt x="91214" y="262614"/>
                  <a:pt x="393246" y="171411"/>
                  <a:pt x="570737" y="178201"/>
                </a:cubicBezTo>
                <a:cubicBezTo>
                  <a:pt x="748228" y="184991"/>
                  <a:pt x="927904" y="210625"/>
                  <a:pt x="1108144" y="257839"/>
                </a:cubicBezTo>
                <a:cubicBezTo>
                  <a:pt x="1359873" y="313608"/>
                  <a:pt x="1528890" y="415917"/>
                  <a:pt x="1671926" y="508448"/>
                </a:cubicBezTo>
                <a:cubicBezTo>
                  <a:pt x="1814962" y="600979"/>
                  <a:pt x="1968954" y="745957"/>
                  <a:pt x="2037753" y="789509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5B3B41E-F293-A644-AD8B-F616BD0A185C}"/>
              </a:ext>
            </a:extLst>
          </p:cNvPr>
          <p:cNvCxnSpPr>
            <a:cxnSpLocks/>
            <a:stCxn id="6" idx="0"/>
          </p:cNvCxnSpPr>
          <p:nvPr/>
        </p:nvCxnSpPr>
        <p:spPr>
          <a:xfrm>
            <a:off x="7720833" y="1712675"/>
            <a:ext cx="315177" cy="17573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2CFC858-5A4E-4045-8E7F-06B085DF59CE}"/>
              </a:ext>
            </a:extLst>
          </p:cNvPr>
          <p:cNvCxnSpPr>
            <a:cxnSpLocks/>
            <a:stCxn id="6" idx="4"/>
          </p:cNvCxnSpPr>
          <p:nvPr/>
        </p:nvCxnSpPr>
        <p:spPr>
          <a:xfrm flipH="1">
            <a:off x="7998939" y="2545409"/>
            <a:ext cx="1655292" cy="92465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C7DA9AC-2181-7B4D-AA23-26BF52D6CED9}"/>
                  </a:ext>
                </a:extLst>
              </p14:cNvPr>
              <p14:cNvContentPartPr/>
              <p14:nvPr/>
            </p14:nvContentPartPr>
            <p14:xfrm>
              <a:off x="2286360" y="768600"/>
              <a:ext cx="7481160" cy="3080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9C7DA9AC-2181-7B4D-AA23-26BF52D6CE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80600" y="763200"/>
                <a:ext cx="7833600" cy="520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C9E2C84-60B9-000D-F03C-2C46ED258152}"/>
                  </a:ext>
                </a:extLst>
              </p14:cNvPr>
              <p14:cNvContentPartPr/>
              <p14:nvPr/>
            </p14:nvContentPartPr>
            <p14:xfrm>
              <a:off x="6026696" y="1731399"/>
              <a:ext cx="3915720" cy="4000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C9E2C84-60B9-000D-F03C-2C46ED25815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73056" y="1623399"/>
                <a:ext cx="4023360" cy="42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25C79F4-5543-2CED-6A42-B3B9D0A9E576}"/>
                  </a:ext>
                </a:extLst>
              </p14:cNvPr>
              <p14:cNvContentPartPr/>
              <p14:nvPr/>
            </p14:nvContentPartPr>
            <p14:xfrm>
              <a:off x="2428136" y="2917239"/>
              <a:ext cx="1363320" cy="88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25C79F4-5543-2CED-6A42-B3B9D0A9E57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74136" y="2809239"/>
                <a:ext cx="1470960" cy="30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2B9D26AD-18C0-D7A3-AC08-20EBCCFD54C8}"/>
              </a:ext>
            </a:extLst>
          </p:cNvPr>
          <p:cNvGrpSpPr/>
          <p:nvPr/>
        </p:nvGrpSpPr>
        <p:grpSpPr>
          <a:xfrm>
            <a:off x="6968096" y="5439759"/>
            <a:ext cx="822600" cy="515880"/>
            <a:chOff x="6968096" y="5439759"/>
            <a:chExt cx="822600" cy="51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F2D2C47-815B-C24A-5FA9-04E980E268D5}"/>
                    </a:ext>
                  </a:extLst>
                </p14:cNvPr>
                <p14:cNvContentPartPr/>
                <p14:nvPr/>
              </p14:nvContentPartPr>
              <p14:xfrm>
                <a:off x="6968096" y="5439759"/>
                <a:ext cx="257400" cy="217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F2D2C47-815B-C24A-5FA9-04E980E268D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950456" y="5422119"/>
                  <a:ext cx="2930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CE630C4-3C65-1151-D16F-23EBD6D1E776}"/>
                    </a:ext>
                  </a:extLst>
                </p14:cNvPr>
                <p14:cNvContentPartPr/>
                <p14:nvPr/>
              </p14:nvContentPartPr>
              <p14:xfrm>
                <a:off x="7290296" y="5587719"/>
                <a:ext cx="93240" cy="115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CE630C4-3C65-1151-D16F-23EBD6D1E77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272656" y="5570079"/>
                  <a:ext cx="1288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0B14710-3CD8-023B-5D76-760282FE84E8}"/>
                    </a:ext>
                  </a:extLst>
                </p14:cNvPr>
                <p14:cNvContentPartPr/>
                <p14:nvPr/>
              </p14:nvContentPartPr>
              <p14:xfrm>
                <a:off x="7368776" y="5613279"/>
                <a:ext cx="134280" cy="342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0B14710-3CD8-023B-5D76-760282FE84E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351136" y="5595639"/>
                  <a:ext cx="16992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60A8505-65BB-D154-4028-21613795792B}"/>
                    </a:ext>
                  </a:extLst>
                </p14:cNvPr>
                <p14:cNvContentPartPr/>
                <p14:nvPr/>
              </p14:nvContentPartPr>
              <p14:xfrm>
                <a:off x="7468136" y="5511399"/>
                <a:ext cx="4680" cy="6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60A8505-65BB-D154-4028-21613795792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450136" y="5493399"/>
                  <a:ext cx="403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6FD6C82-C83F-8C89-EA23-D11866E8D512}"/>
                    </a:ext>
                  </a:extLst>
                </p14:cNvPr>
                <p14:cNvContentPartPr/>
                <p14:nvPr/>
              </p14:nvContentPartPr>
              <p14:xfrm>
                <a:off x="7550576" y="5652159"/>
                <a:ext cx="240120" cy="174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6FD6C82-C83F-8C89-EA23-D11866E8D51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532936" y="5634519"/>
                  <a:ext cx="27576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C84CDB0-5E5E-8A9C-BDBC-55146DCF0E92}"/>
              </a:ext>
            </a:extLst>
          </p:cNvPr>
          <p:cNvGrpSpPr/>
          <p:nvPr/>
        </p:nvGrpSpPr>
        <p:grpSpPr>
          <a:xfrm>
            <a:off x="8075456" y="5637399"/>
            <a:ext cx="586800" cy="219960"/>
            <a:chOff x="8075456" y="5637399"/>
            <a:chExt cx="586800" cy="21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1C07C9C-DB03-2F0D-7BA6-1386C979A59C}"/>
                    </a:ext>
                  </a:extLst>
                </p14:cNvPr>
                <p14:cNvContentPartPr/>
                <p14:nvPr/>
              </p14:nvContentPartPr>
              <p14:xfrm>
                <a:off x="8075456" y="5691399"/>
                <a:ext cx="125280" cy="165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1C07C9C-DB03-2F0D-7BA6-1386C979A59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057456" y="5673399"/>
                  <a:ext cx="1609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4E6401D-972C-501E-9F75-2A1FE772F576}"/>
                    </a:ext>
                  </a:extLst>
                </p14:cNvPr>
                <p14:cNvContentPartPr/>
                <p14:nvPr/>
              </p14:nvContentPartPr>
              <p14:xfrm>
                <a:off x="8254016" y="5652159"/>
                <a:ext cx="78840" cy="146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4E6401D-972C-501E-9F75-2A1FE772F57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236016" y="5634519"/>
                  <a:ext cx="1144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8593E5F-3B97-B240-A7B6-7EE37E9C9EFE}"/>
                    </a:ext>
                  </a:extLst>
                </p14:cNvPr>
                <p14:cNvContentPartPr/>
                <p14:nvPr/>
              </p14:nvContentPartPr>
              <p14:xfrm>
                <a:off x="8446616" y="5637399"/>
                <a:ext cx="215640" cy="169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8593E5F-3B97-B240-A7B6-7EE37E9C9EF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428616" y="5619399"/>
                  <a:ext cx="251280" cy="2048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5CA640F-E41B-0CBC-DAC1-0AA190DCEB9D}"/>
              </a:ext>
            </a:extLst>
          </p:cNvPr>
          <p:cNvSpPr txBox="1"/>
          <p:nvPr/>
        </p:nvSpPr>
        <p:spPr>
          <a:xfrm>
            <a:off x="0" y="-6605"/>
            <a:ext cx="4091185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Concept Development</a:t>
            </a:r>
            <a:endParaRPr lang="en-A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09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DC5D1-9C77-5649-B9DF-42B841A46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8" y="179777"/>
            <a:ext cx="8543925" cy="1325563"/>
          </a:xfrm>
        </p:spPr>
        <p:txBody>
          <a:bodyPr/>
          <a:lstStyle/>
          <a:p>
            <a:r>
              <a:rPr lang="en-US" dirty="0"/>
              <a:t>Features of a circle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C0EAD-5A17-3342-A9A1-46EE19AE4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1681" y="1170335"/>
            <a:ext cx="8543925" cy="5288692"/>
          </a:xfrm>
          <a:ln>
            <a:noFill/>
          </a:ln>
        </p:spPr>
        <p:txBody>
          <a:bodyPr>
            <a:normAutofit/>
          </a:bodyPr>
          <a:lstStyle/>
          <a:p>
            <a:pPr marL="457200" indent="-317500">
              <a:spcBef>
                <a:spcPts val="160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Radius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Diameter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Circumference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Minor Arc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Major Arc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Minor Sector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Major Sector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Chord</a:t>
            </a:r>
          </a:p>
          <a:p>
            <a:pPr marL="457200" indent="-317500">
              <a:spcBef>
                <a:spcPts val="0"/>
              </a:spcBef>
              <a:buSzPts val="1400"/>
              <a:buFont typeface="Arial" panose="020B0604020202020204" pitchFamily="34" charset="0"/>
              <a:buChar char="●"/>
            </a:pPr>
            <a:r>
              <a:rPr lang="en-AU" dirty="0">
                <a:solidFill>
                  <a:srgbClr val="0070C0"/>
                </a:solidFill>
              </a:rPr>
              <a:t>Minor Segment</a:t>
            </a:r>
          </a:p>
          <a:p>
            <a:pPr marL="457200" indent="-317500">
              <a:spcBef>
                <a:spcPts val="0"/>
              </a:spcBef>
              <a:buSzPts val="1400"/>
              <a:buFont typeface="Arial" panose="020B0604020202020204" pitchFamily="34" charset="0"/>
              <a:buChar char="●"/>
            </a:pPr>
            <a:r>
              <a:rPr lang="en-AU" dirty="0">
                <a:solidFill>
                  <a:srgbClr val="0070C0"/>
                </a:solidFill>
              </a:rPr>
              <a:t>Major Segment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i="1" dirty="0">
                <a:solidFill>
                  <a:schemeClr val="bg1">
                    <a:lumMod val="75000"/>
                  </a:schemeClr>
                </a:solidFill>
              </a:rPr>
              <a:t>*Tangent</a:t>
            </a:r>
          </a:p>
          <a:p>
            <a:pPr marL="457200" indent="-317500">
              <a:spcBef>
                <a:spcPts val="0"/>
              </a:spcBef>
              <a:buSzPts val="1400"/>
              <a:buChar char="●"/>
            </a:pPr>
            <a:r>
              <a:rPr lang="en-AU" i="1" dirty="0">
                <a:solidFill>
                  <a:schemeClr val="bg1">
                    <a:lumMod val="75000"/>
                  </a:schemeClr>
                </a:solidFill>
              </a:rPr>
              <a:t>*Secant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33D0E27-F706-C94A-9504-1D86CB25B18C}"/>
              </a:ext>
            </a:extLst>
          </p:cNvPr>
          <p:cNvSpPr/>
          <p:nvPr/>
        </p:nvSpPr>
        <p:spPr>
          <a:xfrm>
            <a:off x="6071286" y="1690005"/>
            <a:ext cx="3880021" cy="388002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D31FD6A-5A17-744E-BDBA-66F36B4C1D8F}"/>
              </a:ext>
            </a:extLst>
          </p:cNvPr>
          <p:cNvSpPr/>
          <p:nvPr/>
        </p:nvSpPr>
        <p:spPr>
          <a:xfrm>
            <a:off x="8011297" y="3420637"/>
            <a:ext cx="49427" cy="4942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83DDBB-B6DD-F942-809C-5DF4C42EEA20}"/>
              </a:ext>
            </a:extLst>
          </p:cNvPr>
          <p:cNvSpPr txBox="1"/>
          <p:nvPr/>
        </p:nvSpPr>
        <p:spPr>
          <a:xfrm>
            <a:off x="8011296" y="3445349"/>
            <a:ext cx="37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5B3B41E-F293-A644-AD8B-F616BD0A185C}"/>
              </a:ext>
            </a:extLst>
          </p:cNvPr>
          <p:cNvCxnSpPr>
            <a:cxnSpLocks/>
          </p:cNvCxnSpPr>
          <p:nvPr/>
        </p:nvCxnSpPr>
        <p:spPr>
          <a:xfrm>
            <a:off x="7028854" y="1970794"/>
            <a:ext cx="2763877" cy="90833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8E8E64D-195A-04B7-899E-CE1A14B0E1B8}"/>
                  </a:ext>
                </a:extLst>
              </p14:cNvPr>
              <p14:cNvContentPartPr/>
              <p14:nvPr/>
            </p14:nvContentPartPr>
            <p14:xfrm>
              <a:off x="805976" y="-783561"/>
              <a:ext cx="45000" cy="2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8E8E64D-195A-04B7-899E-CE1A14B0E1B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8336" y="-801561"/>
                <a:ext cx="806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566B10E-C253-4F55-F816-BFA7DC884563}"/>
                  </a:ext>
                </a:extLst>
              </p14:cNvPr>
              <p14:cNvContentPartPr/>
              <p14:nvPr/>
            </p14:nvContentPartPr>
            <p14:xfrm>
              <a:off x="2578976" y="4393959"/>
              <a:ext cx="1873800" cy="86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566B10E-C253-4F55-F816-BFA7DC8845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25336" y="4286319"/>
                <a:ext cx="198144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2F9BE7B-3976-EEE2-6ACD-EACC75F70174}"/>
                  </a:ext>
                </a:extLst>
              </p14:cNvPr>
              <p14:cNvContentPartPr/>
              <p14:nvPr/>
            </p14:nvContentPartPr>
            <p14:xfrm>
              <a:off x="7348256" y="1836159"/>
              <a:ext cx="2093040" cy="763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2F9BE7B-3976-EEE2-6ACD-EACC75F7017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94616" y="1728519"/>
                <a:ext cx="2200680" cy="9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46C5A47-D85E-D88E-26C9-C6B94118E53C}"/>
                  </a:ext>
                </a:extLst>
              </p14:cNvPr>
              <p14:cNvContentPartPr/>
              <p14:nvPr/>
            </p14:nvContentPartPr>
            <p14:xfrm>
              <a:off x="2344616" y="4752519"/>
              <a:ext cx="2207880" cy="82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46C5A47-D85E-D88E-26C9-C6B94118E53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90976" y="4644879"/>
                <a:ext cx="231552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BCC0071-0337-BE17-1C50-95698F56B605}"/>
                  </a:ext>
                </a:extLst>
              </p14:cNvPr>
              <p14:cNvContentPartPr/>
              <p14:nvPr/>
            </p14:nvContentPartPr>
            <p14:xfrm>
              <a:off x="6292016" y="2164479"/>
              <a:ext cx="3366360" cy="3118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BCC0071-0337-BE17-1C50-95698F56B60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38016" y="2056839"/>
                <a:ext cx="3474000" cy="333432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E9D4E7C-221C-59AD-4076-CCB8D410AA81}"/>
              </a:ext>
            </a:extLst>
          </p:cNvPr>
          <p:cNvSpPr txBox="1"/>
          <p:nvPr/>
        </p:nvSpPr>
        <p:spPr>
          <a:xfrm>
            <a:off x="0" y="-6605"/>
            <a:ext cx="4091185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Concept Development</a:t>
            </a:r>
            <a:endParaRPr lang="en-A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58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8E8E64D-195A-04B7-899E-CE1A14B0E1B8}"/>
                  </a:ext>
                </a:extLst>
              </p14:cNvPr>
              <p14:cNvContentPartPr/>
              <p14:nvPr/>
            </p14:nvContentPartPr>
            <p14:xfrm>
              <a:off x="805976" y="-783561"/>
              <a:ext cx="45000" cy="2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8E8E64D-195A-04B7-899E-CE1A14B0E1B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7976" y="-801561"/>
                <a:ext cx="80640" cy="38160"/>
              </a:xfrm>
              <a:prstGeom prst="rect">
                <a:avLst/>
              </a:prstGeom>
            </p:spPr>
          </p:pic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5A9A3D28-4CA8-541E-72D4-2371445C8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70995"/>
            <a:ext cx="12192000" cy="511601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50C3016-9BE7-791E-5452-2A3E920F9339}"/>
              </a:ext>
            </a:extLst>
          </p:cNvPr>
          <p:cNvSpPr txBox="1"/>
          <p:nvPr/>
        </p:nvSpPr>
        <p:spPr>
          <a:xfrm>
            <a:off x="0" y="-6605"/>
            <a:ext cx="4091185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Concept Development</a:t>
            </a:r>
            <a:endParaRPr lang="en-A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223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E208A8-F3B5-438E-82E4-AA5407C3C503}"/>
              </a:ext>
            </a:extLst>
          </p:cNvPr>
          <p:cNvSpPr txBox="1"/>
          <p:nvPr/>
        </p:nvSpPr>
        <p:spPr>
          <a:xfrm>
            <a:off x="0" y="-6605"/>
            <a:ext cx="5908707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Theorem 1 – Angles in the </a:t>
            </a:r>
            <a:r>
              <a:rPr lang="en-US" sz="3200" b="1" dirty="0" err="1">
                <a:solidFill>
                  <a:schemeClr val="tx1"/>
                </a:solidFill>
              </a:rPr>
              <a:t>centre</a:t>
            </a:r>
            <a:endParaRPr lang="en-AU" sz="3200" b="1" dirty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734526"/>
            <a:ext cx="6797487" cy="1067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AU" sz="2400" dirty="0"/>
              <a:t>The angle at the centre of a circle is twice the angle at the circumference subtended by the same arc.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85DBA145-3D57-F2B0-5499-A995CB3E76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3840" y="2092133"/>
                <a:ext cx="3666576" cy="5671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𝑃𝑂</m:t>
                    </m:r>
                  </m:oMath>
                </a14:m>
                <a:r>
                  <a:rPr lang="en-AU" sz="2000" dirty="0"/>
                  <a:t> (radius of circle)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85DBA145-3D57-F2B0-5499-A995CB3E7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40" y="2092133"/>
                <a:ext cx="3666576" cy="567152"/>
              </a:xfrm>
              <a:prstGeom prst="rect">
                <a:avLst/>
              </a:prstGeom>
              <a:blipFill>
                <a:blip r:embed="rId2"/>
                <a:stretch>
                  <a:fillRect t="-1075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A0DA234-9881-D486-6D64-CA4A4CB14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548" y="315258"/>
            <a:ext cx="5026459" cy="2286747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D39AF86-31DC-734C-5DBD-7934E24DD292}"/>
              </a:ext>
            </a:extLst>
          </p:cNvPr>
          <p:cNvSpPr txBox="1">
            <a:spLocks/>
          </p:cNvSpPr>
          <p:nvPr/>
        </p:nvSpPr>
        <p:spPr>
          <a:xfrm>
            <a:off x="6719" y="1706266"/>
            <a:ext cx="2077560" cy="672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AU" sz="2400" b="1" dirty="0"/>
              <a:t>Proof: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E3D5F3-F32B-15FA-3920-0D0C20F56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2270" y="2828760"/>
            <a:ext cx="2683013" cy="285447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D6B7C8-9CCE-10C3-22AC-5412D52F2B26}"/>
              </a:ext>
            </a:extLst>
          </p:cNvPr>
          <p:cNvCxnSpPr>
            <a:cxnSpLocks/>
          </p:cNvCxnSpPr>
          <p:nvPr/>
        </p:nvCxnSpPr>
        <p:spPr>
          <a:xfrm flipV="1">
            <a:off x="9489386" y="3065929"/>
            <a:ext cx="0" cy="306593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776518-284A-09D8-F86B-9A000ED1BA1E}"/>
              </a:ext>
            </a:extLst>
          </p:cNvPr>
          <p:cNvCxnSpPr>
            <a:cxnSpLocks/>
          </p:cNvCxnSpPr>
          <p:nvPr/>
        </p:nvCxnSpPr>
        <p:spPr>
          <a:xfrm flipV="1">
            <a:off x="8518711" y="3065929"/>
            <a:ext cx="970674" cy="2050151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48321DA-ED23-22CB-770D-CC98EA8FC16F}"/>
              </a:ext>
            </a:extLst>
          </p:cNvPr>
          <p:cNvCxnSpPr>
            <a:cxnSpLocks/>
          </p:cNvCxnSpPr>
          <p:nvPr/>
        </p:nvCxnSpPr>
        <p:spPr>
          <a:xfrm flipV="1">
            <a:off x="8518711" y="4364361"/>
            <a:ext cx="960266" cy="806033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EC8ACBC-36B9-8BFC-2E62-596A59880407}"/>
              </a:ext>
            </a:extLst>
          </p:cNvPr>
          <p:cNvCxnSpPr>
            <a:cxnSpLocks/>
          </p:cNvCxnSpPr>
          <p:nvPr/>
        </p:nvCxnSpPr>
        <p:spPr>
          <a:xfrm flipV="1">
            <a:off x="9489386" y="3055976"/>
            <a:ext cx="0" cy="1308385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5878D734-8766-10E4-7B61-D1889F4D8A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654" y="2497105"/>
                <a:ext cx="4223038" cy="5671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𝑃𝐴𝑂</m:t>
                    </m:r>
                  </m:oMath>
                </a14:m>
                <a:r>
                  <a:rPr lang="en-AU" sz="2000" dirty="0"/>
                  <a:t> is an isosceles triangle</a:t>
                </a:r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5878D734-8766-10E4-7B61-D1889F4D8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4" y="2497105"/>
                <a:ext cx="4223038" cy="567152"/>
              </a:xfrm>
              <a:prstGeom prst="rect">
                <a:avLst/>
              </a:prstGeom>
              <a:blipFill>
                <a:blip r:embed="rId5"/>
                <a:stretch>
                  <a:fillRect t="-1182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F9EF47AB-EF12-4DEB-1A02-B4F9FC889A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2844125"/>
                <a:ext cx="6609890" cy="5671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∴∠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𝐴𝑃𝑂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=∠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𝑃𝐴𝑂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AU" sz="2000" dirty="0"/>
                  <a:t> (base angles of an isos.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AU" sz="2000" dirty="0"/>
                  <a:t>)</a:t>
                </a: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F9EF47AB-EF12-4DEB-1A02-B4F9FC889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44125"/>
                <a:ext cx="6609890" cy="567152"/>
              </a:xfrm>
              <a:prstGeom prst="rect">
                <a:avLst/>
              </a:prstGeom>
              <a:blipFill>
                <a:blip r:embed="rId6"/>
                <a:stretch>
                  <a:fillRect t="-1182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3AC920CA-45D6-6DBE-00A6-288C4AD0AB62}"/>
              </a:ext>
            </a:extLst>
          </p:cNvPr>
          <p:cNvGrpSpPr/>
          <p:nvPr/>
        </p:nvGrpSpPr>
        <p:grpSpPr>
          <a:xfrm>
            <a:off x="8669456" y="4685199"/>
            <a:ext cx="276840" cy="257400"/>
            <a:chOff x="8669456" y="4685199"/>
            <a:chExt cx="276840" cy="25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89F4156-B9E5-FBEE-7701-53C41B80901D}"/>
                    </a:ext>
                  </a:extLst>
                </p14:cNvPr>
                <p14:cNvContentPartPr/>
                <p14:nvPr/>
              </p14:nvContentPartPr>
              <p14:xfrm>
                <a:off x="8669456" y="4820199"/>
                <a:ext cx="113040" cy="122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89F4156-B9E5-FBEE-7701-53C41B80901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651816" y="4802199"/>
                  <a:ext cx="1486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811609A-8A98-BBCD-9025-EE19C747896D}"/>
                    </a:ext>
                  </a:extLst>
                </p14:cNvPr>
                <p14:cNvContentPartPr/>
                <p14:nvPr/>
              </p14:nvContentPartPr>
              <p14:xfrm>
                <a:off x="8806976" y="4685199"/>
                <a:ext cx="139320" cy="81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811609A-8A98-BBCD-9025-EE19C747896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788976" y="4667199"/>
                  <a:ext cx="174960" cy="11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DE08DB8-A28B-DE90-4FEF-AE4CBAE94F16}"/>
                  </a:ext>
                </a:extLst>
              </p14:cNvPr>
              <p14:cNvContentPartPr/>
              <p14:nvPr/>
            </p14:nvContentPartPr>
            <p14:xfrm>
              <a:off x="9334376" y="3458679"/>
              <a:ext cx="141840" cy="486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DE08DB8-A28B-DE90-4FEF-AE4CBAE94F1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16736" y="3441039"/>
                <a:ext cx="17748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59C3C62-1CE3-0EDF-7AED-3380929DE616}"/>
                  </a:ext>
                </a:extLst>
              </p14:cNvPr>
              <p14:cNvContentPartPr/>
              <p14:nvPr/>
            </p14:nvContentPartPr>
            <p14:xfrm>
              <a:off x="9340856" y="3618519"/>
              <a:ext cx="82080" cy="68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59C3C62-1CE3-0EDF-7AED-3380929DE61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322856" y="3600879"/>
                <a:ext cx="11772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98F5B9D4-6F25-66B9-FF16-E7B74CD835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045" y="3214808"/>
                <a:ext cx="6041429" cy="5671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𝐴𝑂𝑃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=180−2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AU" sz="2000" dirty="0"/>
                  <a:t> (sum of int.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AU" sz="2000" dirty="0"/>
                  <a:t> in a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AU" sz="2000" dirty="0"/>
                  <a:t>) </a:t>
                </a:r>
              </a:p>
            </p:txBody>
          </p:sp>
        </mc:Choice>
        <mc:Fallback xmlns="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98F5B9D4-6F25-66B9-FF16-E7B74CD83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45" y="3214808"/>
                <a:ext cx="6041429" cy="567152"/>
              </a:xfrm>
              <a:prstGeom prst="rect">
                <a:avLst/>
              </a:prstGeom>
              <a:blipFill>
                <a:blip r:embed="rId15"/>
                <a:stretch>
                  <a:fillRect t="-1075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06B6C11E-7E1B-4617-440E-B9FAE3FF04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05296" y="5567133"/>
                <a:ext cx="628175" cy="4603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AU" sz="1800" dirty="0"/>
              </a:p>
            </p:txBody>
          </p:sp>
        </mc:Choice>
        <mc:Fallback xmlns="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06B6C11E-7E1B-4617-440E-B9FAE3FF0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5296" y="5567133"/>
                <a:ext cx="628175" cy="460343"/>
              </a:xfrm>
              <a:prstGeom prst="rect">
                <a:avLst/>
              </a:prstGeom>
              <a:blipFill>
                <a:blip r:embed="rId16"/>
                <a:stretch>
                  <a:fillRect l="-194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B7BB0ED5-3337-3922-B71B-3ED17CE39C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8437" y="3600400"/>
                <a:ext cx="5331773" cy="3843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𝐴𝑂𝑄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AU" sz="2000" dirty="0"/>
                  <a:t> (supp.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AU" sz="2000" dirty="0"/>
                  <a:t> ) </a:t>
                </a:r>
              </a:p>
            </p:txBody>
          </p:sp>
        </mc:Choice>
        <mc:Fallback xmlns="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B7BB0ED5-3337-3922-B71B-3ED17CE39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37" y="3600400"/>
                <a:ext cx="5331773" cy="384347"/>
              </a:xfrm>
              <a:prstGeom prst="rect">
                <a:avLst/>
              </a:prstGeom>
              <a:blipFill>
                <a:blip r:embed="rId17"/>
                <a:stretch>
                  <a:fillRect l="-343" t="-17460" b="-2381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3418586-C04B-DCF9-AC2C-F5B1E77B8F19}"/>
              </a:ext>
            </a:extLst>
          </p:cNvPr>
          <p:cNvCxnSpPr>
            <a:cxnSpLocks/>
          </p:cNvCxnSpPr>
          <p:nvPr/>
        </p:nvCxnSpPr>
        <p:spPr>
          <a:xfrm flipH="1" flipV="1">
            <a:off x="9483776" y="3065929"/>
            <a:ext cx="1011653" cy="2032394"/>
          </a:xfrm>
          <a:prstGeom prst="line">
            <a:avLst/>
          </a:prstGeom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BD921FC-AA7D-CCD3-66AC-C7ECE1384CE2}"/>
              </a:ext>
            </a:extLst>
          </p:cNvPr>
          <p:cNvCxnSpPr>
            <a:cxnSpLocks/>
          </p:cNvCxnSpPr>
          <p:nvPr/>
        </p:nvCxnSpPr>
        <p:spPr>
          <a:xfrm flipV="1">
            <a:off x="9483776" y="3092824"/>
            <a:ext cx="0" cy="1308385"/>
          </a:xfrm>
          <a:prstGeom prst="line">
            <a:avLst/>
          </a:prstGeom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18CB19F-9512-FC40-5D96-712E5D58E509}"/>
              </a:ext>
            </a:extLst>
          </p:cNvPr>
          <p:cNvCxnSpPr>
            <a:cxnSpLocks/>
          </p:cNvCxnSpPr>
          <p:nvPr/>
        </p:nvCxnSpPr>
        <p:spPr>
          <a:xfrm flipH="1" flipV="1">
            <a:off x="9494184" y="4389885"/>
            <a:ext cx="1001245" cy="753090"/>
          </a:xfrm>
          <a:prstGeom prst="line">
            <a:avLst/>
          </a:prstGeom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CFF5495B-BA18-F3B9-7742-4A2B6D7864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690" y="3999877"/>
                <a:ext cx="3666576" cy="3719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𝐵𝑂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𝑃𝑂</m:t>
                    </m:r>
                  </m:oMath>
                </a14:m>
                <a:r>
                  <a:rPr lang="en-AU" sz="2000" dirty="0"/>
                  <a:t> (radius of circle)</a:t>
                </a:r>
              </a:p>
            </p:txBody>
          </p:sp>
        </mc:Choice>
        <mc:Fallback xmlns="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CFF5495B-BA18-F3B9-7742-4A2B6D786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90" y="3999877"/>
                <a:ext cx="3666576" cy="371998"/>
              </a:xfrm>
              <a:prstGeom prst="rect">
                <a:avLst/>
              </a:prstGeom>
              <a:blipFill>
                <a:blip r:embed="rId18"/>
                <a:stretch>
                  <a:fillRect t="-16393" b="-2786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ontent Placeholder 2">
                <a:extLst>
                  <a:ext uri="{FF2B5EF4-FFF2-40B4-BE49-F238E27FC236}">
                    <a16:creationId xmlns:a16="http://schemas.microsoft.com/office/drawing/2014/main" id="{7FD362D0-9C3C-58E9-DA4B-A4E03D4E11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27240" y="4392741"/>
                <a:ext cx="4223038" cy="5671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𝑃𝐵𝑂</m:t>
                    </m:r>
                  </m:oMath>
                </a14:m>
                <a:r>
                  <a:rPr lang="en-AU" sz="2000" dirty="0"/>
                  <a:t> is an isosceles triangle</a:t>
                </a:r>
              </a:p>
            </p:txBody>
          </p:sp>
        </mc:Choice>
        <mc:Fallback xmlns="">
          <p:sp>
            <p:nvSpPr>
              <p:cNvPr id="42" name="Content Placeholder 2">
                <a:extLst>
                  <a:ext uri="{FF2B5EF4-FFF2-40B4-BE49-F238E27FC236}">
                    <a16:creationId xmlns:a16="http://schemas.microsoft.com/office/drawing/2014/main" id="{7FD362D0-9C3C-58E9-DA4B-A4E03D4E1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240" y="4392741"/>
                <a:ext cx="4223038" cy="567152"/>
              </a:xfrm>
              <a:prstGeom prst="rect">
                <a:avLst/>
              </a:prstGeom>
              <a:blipFill>
                <a:blip r:embed="rId19"/>
                <a:stretch>
                  <a:fillRect t="-1182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3CC26ACE-A96C-2E3C-35CB-28E1D97149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654" y="4697183"/>
                <a:ext cx="6609890" cy="5671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∴∠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𝐵𝑃𝑂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=∠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𝑃𝐵𝑂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AU" sz="2000" dirty="0"/>
                  <a:t> (base angles of an isos.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AU" sz="2000" dirty="0"/>
                  <a:t>)</a:t>
                </a:r>
              </a:p>
            </p:txBody>
          </p:sp>
        </mc:Choice>
        <mc:Fallback xmlns=""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3CC26ACE-A96C-2E3C-35CB-28E1D9714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4" y="4697183"/>
                <a:ext cx="6609890" cy="567152"/>
              </a:xfrm>
              <a:prstGeom prst="rect">
                <a:avLst/>
              </a:prstGeom>
              <a:blipFill>
                <a:blip r:embed="rId20"/>
                <a:stretch>
                  <a:fillRect t="-1182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720889E-E29B-3ED8-B5F6-0F48F414890D}"/>
                  </a:ext>
                </a:extLst>
              </p14:cNvPr>
              <p14:cNvContentPartPr/>
              <p14:nvPr/>
            </p14:nvContentPartPr>
            <p14:xfrm>
              <a:off x="9528724" y="3466239"/>
              <a:ext cx="105120" cy="342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720889E-E29B-3ED8-B5F6-0F48F414890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511084" y="3448239"/>
                <a:ext cx="14076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66F8EF2-549A-6344-0EFB-86347EE11598}"/>
                  </a:ext>
                </a:extLst>
              </p14:cNvPr>
              <p14:cNvContentPartPr/>
              <p14:nvPr/>
            </p14:nvContentPartPr>
            <p14:xfrm>
              <a:off x="9579124" y="3594759"/>
              <a:ext cx="115560" cy="201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66F8EF2-549A-6344-0EFB-86347EE1159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561124" y="3576759"/>
                <a:ext cx="151200" cy="23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5BB46990-C827-BC7D-75F0-E5A9A91A52D6}"/>
              </a:ext>
            </a:extLst>
          </p:cNvPr>
          <p:cNvGrpSpPr/>
          <p:nvPr/>
        </p:nvGrpSpPr>
        <p:grpSpPr>
          <a:xfrm>
            <a:off x="10109404" y="4559199"/>
            <a:ext cx="211320" cy="310320"/>
            <a:chOff x="10109404" y="4559199"/>
            <a:chExt cx="211320" cy="31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6256A3B-EA2E-23E0-1A16-C63AFB9929E4}"/>
                    </a:ext>
                  </a:extLst>
                </p14:cNvPr>
                <p14:cNvContentPartPr/>
                <p14:nvPr/>
              </p14:nvContentPartPr>
              <p14:xfrm>
                <a:off x="10264564" y="4770159"/>
                <a:ext cx="56160" cy="99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6256A3B-EA2E-23E0-1A16-C63AFB9929E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246564" y="4752159"/>
                  <a:ext cx="918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63525BD-02CD-C0B9-5CD8-721170F9E159}"/>
                    </a:ext>
                  </a:extLst>
                </p14:cNvPr>
                <p14:cNvContentPartPr/>
                <p14:nvPr/>
              </p14:nvContentPartPr>
              <p14:xfrm>
                <a:off x="10109404" y="4559199"/>
                <a:ext cx="100440" cy="185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63525BD-02CD-C0B9-5CD8-721170F9E15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091764" y="4541199"/>
                  <a:ext cx="136080" cy="22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94896020-436F-1521-8F7F-EA30209B1C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044" y="5031283"/>
                <a:ext cx="6041429" cy="5671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𝐵𝑂𝑃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=180−2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AU" sz="2000" dirty="0"/>
                  <a:t> (sum of int.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AU" sz="2000" dirty="0"/>
                  <a:t> in a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AU" sz="2000" dirty="0"/>
                  <a:t>) </a:t>
                </a:r>
              </a:p>
            </p:txBody>
          </p:sp>
        </mc:Choice>
        <mc:Fallback xmlns="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94896020-436F-1521-8F7F-EA30209B1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44" y="5031283"/>
                <a:ext cx="6041429" cy="567152"/>
              </a:xfrm>
              <a:prstGeom prst="rect">
                <a:avLst/>
              </a:prstGeom>
              <a:blipFill>
                <a:blip r:embed="rId29"/>
                <a:stretch>
                  <a:fillRect t="-1075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C30ECC6C-66D1-A685-F01B-8815FE5AB4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8437" y="5398388"/>
                <a:ext cx="5331773" cy="5671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𝐴𝑂𝑄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AU" sz="2000" dirty="0"/>
                  <a:t> (supp.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AU" sz="2000" dirty="0"/>
                  <a:t> ) </a:t>
                </a: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C30ECC6C-66D1-A685-F01B-8815FE5AB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37" y="5398388"/>
                <a:ext cx="5331773" cy="567152"/>
              </a:xfrm>
              <a:prstGeom prst="rect">
                <a:avLst/>
              </a:prstGeom>
              <a:blipFill>
                <a:blip r:embed="rId30"/>
                <a:stretch>
                  <a:fillRect l="-343" t="-1182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C01436CF-DFE9-F4F2-7E36-4F60757566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8437" y="5816017"/>
                <a:ext cx="5331773" cy="3635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𝐴𝑃𝐵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°+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AU" sz="2000" dirty="0"/>
                  <a:t>  </a:t>
                </a:r>
              </a:p>
            </p:txBody>
          </p:sp>
        </mc:Choice>
        <mc:Fallback xmlns="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C01436CF-DFE9-F4F2-7E36-4F6075756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37" y="5816017"/>
                <a:ext cx="5331773" cy="363541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5AB46F06-0C67-D771-A9D5-DEDE4A8E22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3305" y="6133382"/>
                <a:ext cx="6041429" cy="3635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𝐴𝑂𝐵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°+2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°=2</m:t>
                    </m:r>
                    <m:d>
                      <m:d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=2∠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𝐴𝑃𝐵</m:t>
                    </m:r>
                  </m:oMath>
                </a14:m>
                <a:r>
                  <a:rPr lang="en-AU" sz="2000" dirty="0"/>
                  <a:t> (proved)  </a:t>
                </a:r>
              </a:p>
            </p:txBody>
          </p:sp>
        </mc:Choice>
        <mc:Fallback xmlns="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5AB46F06-0C67-D771-A9D5-DEDE4A8E2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05" y="6133382"/>
                <a:ext cx="6041429" cy="363541"/>
              </a:xfrm>
              <a:prstGeom prst="rect">
                <a:avLst/>
              </a:prstGeom>
              <a:blipFill>
                <a:blip r:embed="rId32"/>
                <a:stretch>
                  <a:fillRect t="-23333" b="-2333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023EC818-6326-05CE-F1B7-6D08B59CD5F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8173" y="6502497"/>
                <a:ext cx="10627562" cy="3635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AU" sz="2000" dirty="0"/>
                  <a:t>angle at centre of a circle is twice angle at the circumference subtended by the same arc</a:t>
                </a: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023EC818-6326-05CE-F1B7-6D08B59CD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73" y="6502497"/>
                <a:ext cx="10627562" cy="363541"/>
              </a:xfrm>
              <a:prstGeom prst="rect">
                <a:avLst/>
              </a:prstGeom>
              <a:blipFill>
                <a:blip r:embed="rId33"/>
                <a:stretch>
                  <a:fillRect t="-25424" b="-2542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185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23" grpId="0"/>
      <p:bldP spid="24" grpId="0"/>
      <p:bldP spid="31" grpId="0"/>
      <p:bldP spid="32" grpId="0"/>
      <p:bldP spid="33" grpId="0"/>
      <p:bldP spid="41" grpId="0"/>
      <p:bldP spid="42" grpId="0"/>
      <p:bldP spid="43" grpId="0"/>
      <p:bldP spid="49" grpId="0"/>
      <p:bldP spid="50" grpId="0"/>
      <p:bldP spid="51" grpId="0"/>
      <p:bldP spid="52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E208A8-F3B5-438E-82E4-AA5407C3C503}"/>
              </a:ext>
            </a:extLst>
          </p:cNvPr>
          <p:cNvSpPr txBox="1"/>
          <p:nvPr/>
        </p:nvSpPr>
        <p:spPr>
          <a:xfrm>
            <a:off x="0" y="-6605"/>
            <a:ext cx="5908707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Theorem 1 – Angles in the </a:t>
            </a:r>
            <a:r>
              <a:rPr lang="en-US" sz="3200" b="1" dirty="0" err="1">
                <a:solidFill>
                  <a:schemeClr val="tx1"/>
                </a:solidFill>
              </a:rPr>
              <a:t>centre</a:t>
            </a:r>
            <a:endParaRPr lang="en-AU" sz="3200" b="1" dirty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734526"/>
            <a:ext cx="11692218" cy="1067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AU" sz="2400" dirty="0"/>
              <a:t>The angle at the centre of a circle is twice the angle at the circumference subtended by the same arc.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5AE12B-A0F3-50BB-C1B5-8827192CCF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499"/>
          <a:stretch/>
        </p:blipFill>
        <p:spPr>
          <a:xfrm>
            <a:off x="672293" y="1855695"/>
            <a:ext cx="8897592" cy="205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17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E208A8-F3B5-438E-82E4-AA5407C3C503}"/>
              </a:ext>
            </a:extLst>
          </p:cNvPr>
          <p:cNvSpPr txBox="1"/>
          <p:nvPr/>
        </p:nvSpPr>
        <p:spPr>
          <a:xfrm>
            <a:off x="0" y="-6605"/>
            <a:ext cx="4552983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Sadler Ex 5A – Example 1</a:t>
            </a:r>
            <a:endParaRPr lang="en-AU" sz="3200" b="1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BFACB5-F2EA-5BDA-7DDC-994AA059CB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119" b="37304"/>
          <a:stretch/>
        </p:blipFill>
        <p:spPr>
          <a:xfrm>
            <a:off x="1" y="578170"/>
            <a:ext cx="7261412" cy="22457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0D2755-01AA-D2A1-7E1B-84C9CF61BF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477" t="4945" r="2560" b="6270"/>
          <a:stretch/>
        </p:blipFill>
        <p:spPr>
          <a:xfrm>
            <a:off x="9251577" y="215153"/>
            <a:ext cx="2622176" cy="28060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D7C1ABAD-9089-5CDF-F075-80651CAFAA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2935854"/>
                <a:ext cx="3553066" cy="3673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𝑂𝐶</m:t>
                    </m:r>
                  </m:oMath>
                </a14:m>
                <a:r>
                  <a:rPr lang="en-AU" sz="2000" dirty="0"/>
                  <a:t> (radius of circle)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D7C1ABAD-9089-5CDF-F075-80651CAFA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35854"/>
                <a:ext cx="3553066" cy="367382"/>
              </a:xfrm>
              <a:prstGeom prst="rect">
                <a:avLst/>
              </a:prstGeom>
              <a:blipFill>
                <a:blip r:embed="rId3"/>
                <a:stretch>
                  <a:fillRect t="-18333" b="-3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90C2576-A902-D723-5ED1-88285380AA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3371074"/>
                <a:ext cx="3553066" cy="3673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A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AU" sz="200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000" dirty="0"/>
                  <a:t> is an isos. triangles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90C2576-A902-D723-5ED1-88285380A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71074"/>
                <a:ext cx="3553066" cy="367382"/>
              </a:xfrm>
              <a:prstGeom prst="rect">
                <a:avLst/>
              </a:prstGeom>
              <a:blipFill>
                <a:blip r:embed="rId4"/>
                <a:stretch>
                  <a:fillRect t="-18333" b="-3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548473C1-B944-E2EF-576A-4769334235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" y="3765954"/>
                <a:ext cx="7463119" cy="3673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𝐵𝑂𝐶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=180−70−70=40°</m:t>
                    </m:r>
                  </m:oMath>
                </a14:m>
                <a:r>
                  <a:rPr lang="en-AU" sz="2000" dirty="0"/>
                  <a:t> (sum of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AU" sz="2000" dirty="0"/>
                  <a:t> in a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AU" sz="2000" dirty="0"/>
                  <a:t>)</a:t>
                </a: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548473C1-B944-E2EF-576A-476933423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3765954"/>
                <a:ext cx="7463119" cy="367382"/>
              </a:xfrm>
              <a:prstGeom prst="rect">
                <a:avLst/>
              </a:prstGeom>
              <a:blipFill>
                <a:blip r:embed="rId5"/>
                <a:stretch>
                  <a:fillRect t="-18333" b="-3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15AE35F5-E893-2918-D007-E27858A55D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251012" y="4160834"/>
                <a:ext cx="3553066" cy="3673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𝐵𝑂𝐷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=90+40=130°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15AE35F5-E893-2918-D007-E27858A55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1012" y="4160834"/>
                <a:ext cx="3553066" cy="3673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6089CF52-D57C-8AD7-AA1F-61916E3FA3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4628399"/>
                <a:ext cx="8350624" cy="8940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130</m:t>
                        </m:r>
                      </m:e>
                    </m:d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=65°</m:t>
                    </m:r>
                  </m:oMath>
                </a14:m>
                <a:r>
                  <a:rPr lang="en-AU" sz="2000" dirty="0"/>
                  <a:t> (angle at centre is twice of angle at circumference)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6089CF52-D57C-8AD7-AA1F-61916E3FA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28399"/>
                <a:ext cx="8350624" cy="8940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195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9658</TotalTime>
  <Words>1494</Words>
  <Application>Microsoft Office PowerPoint</Application>
  <PresentationFormat>Widescreen</PresentationFormat>
  <Paragraphs>195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Office Theme</vt:lpstr>
      <vt:lpstr>Circle Geometry</vt:lpstr>
      <vt:lpstr>PowerPoint Presentation</vt:lpstr>
      <vt:lpstr>Features of a circle</vt:lpstr>
      <vt:lpstr>Features of a circle</vt:lpstr>
      <vt:lpstr>Features of a circle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Sadler Ex 5A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Vectors</dc:title>
  <dc:creator>Microsoft account</dc:creator>
  <cp:lastModifiedBy>TAN Mei Yi [Harrisdale Senior High School]</cp:lastModifiedBy>
  <cp:revision>260</cp:revision>
  <dcterms:created xsi:type="dcterms:W3CDTF">2022-03-14T04:08:53Z</dcterms:created>
  <dcterms:modified xsi:type="dcterms:W3CDTF">2022-05-20T00:52:47Z</dcterms:modified>
</cp:coreProperties>
</file>